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89" r:id="rId14"/>
    <p:sldId id="290" r:id="rId15"/>
    <p:sldId id="291" r:id="rId16"/>
    <p:sldId id="267" r:id="rId17"/>
    <p:sldId id="268" r:id="rId18"/>
    <p:sldId id="269" r:id="rId19"/>
    <p:sldId id="270" r:id="rId20"/>
    <p:sldId id="271" r:id="rId21"/>
    <p:sldId id="272" r:id="rId22"/>
    <p:sldId id="273" r:id="rId23"/>
    <p:sldId id="276" r:id="rId24"/>
    <p:sldId id="274" r:id="rId25"/>
    <p:sldId id="275" r:id="rId26"/>
    <p:sldId id="277" r:id="rId27"/>
    <p:sldId id="278" r:id="rId28"/>
    <p:sldId id="287" r:id="rId29"/>
    <p:sldId id="282" r:id="rId30"/>
    <p:sldId id="280" r:id="rId31"/>
    <p:sldId id="279" r:id="rId32"/>
    <p:sldId id="281" r:id="rId33"/>
    <p:sldId id="283" r:id="rId34"/>
    <p:sldId id="284" r:id="rId35"/>
    <p:sldId id="285" r:id="rId36"/>
    <p:sldId id="28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5" d="100"/>
          <a:sy n="65" d="100"/>
        </p:scale>
        <p:origin x="6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6FF7D-D2C5-46E5-8F15-6EF639BD8305}"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115871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6FF7D-D2C5-46E5-8F15-6EF639BD8305}"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60227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6FF7D-D2C5-46E5-8F15-6EF639BD8305}"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404120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6FF7D-D2C5-46E5-8F15-6EF639BD8305}"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415670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26FF7D-D2C5-46E5-8F15-6EF639BD8305}"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299288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6FF7D-D2C5-46E5-8F15-6EF639BD8305}"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351556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6FF7D-D2C5-46E5-8F15-6EF639BD8305}" type="datetimeFigureOut">
              <a:rPr lang="en-US" smtClean="0"/>
              <a:t>6/4/2017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4252617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6FF7D-D2C5-46E5-8F15-6EF639BD8305}" type="datetimeFigureOut">
              <a:rPr lang="en-US" smtClean="0"/>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64576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6FF7D-D2C5-46E5-8F15-6EF639BD8305}" type="datetimeFigureOut">
              <a:rPr lang="en-US" smtClean="0"/>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139673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26FF7D-D2C5-46E5-8F15-6EF639BD8305}"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40989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26FF7D-D2C5-46E5-8F15-6EF639BD8305}"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BEE47A-2666-4389-8C3F-EE493C844C8D}" type="slidenum">
              <a:rPr lang="en-US" smtClean="0"/>
              <a:t>‹#›</a:t>
            </a:fld>
            <a:endParaRPr lang="en-US"/>
          </a:p>
        </p:txBody>
      </p:sp>
    </p:spTree>
    <p:extLst>
      <p:ext uri="{BB962C8B-B14F-4D97-AF65-F5344CB8AC3E}">
        <p14:creationId xmlns:p14="http://schemas.microsoft.com/office/powerpoint/2010/main" val="219003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6FF7D-D2C5-46E5-8F15-6EF639BD8305}" type="datetimeFigureOut">
              <a:rPr lang="en-US" smtClean="0"/>
              <a:t>6/4/2017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EE47A-2666-4389-8C3F-EE493C844C8D}" type="slidenum">
              <a:rPr lang="en-US" smtClean="0"/>
              <a:t>‹#›</a:t>
            </a:fld>
            <a:endParaRPr lang="en-US"/>
          </a:p>
        </p:txBody>
      </p:sp>
    </p:spTree>
    <p:extLst>
      <p:ext uri="{BB962C8B-B14F-4D97-AF65-F5344CB8AC3E}">
        <p14:creationId xmlns:p14="http://schemas.microsoft.com/office/powerpoint/2010/main" val="255418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World History Time Period Review </a:t>
            </a:r>
            <a:endParaRPr lang="en-US" dirty="0"/>
          </a:p>
        </p:txBody>
      </p:sp>
      <p:sp>
        <p:nvSpPr>
          <p:cNvPr id="5" name="Subtitle 4"/>
          <p:cNvSpPr>
            <a:spLocks noGrp="1"/>
          </p:cNvSpPr>
          <p:nvPr>
            <p:ph type="subTitle" idx="1"/>
          </p:nvPr>
        </p:nvSpPr>
        <p:spPr/>
        <p:txBody>
          <a:bodyPr/>
          <a:lstStyle/>
          <a:p>
            <a:r>
              <a:rPr lang="en-US" dirty="0" smtClean="0"/>
              <a:t>Flash Card Concepts/terms</a:t>
            </a:r>
            <a:endParaRPr lang="en-US" dirty="0"/>
          </a:p>
        </p:txBody>
      </p:sp>
      <p:sp>
        <p:nvSpPr>
          <p:cNvPr id="2" name="TextBox 1"/>
          <p:cNvSpPr txBox="1"/>
          <p:nvPr/>
        </p:nvSpPr>
        <p:spPr>
          <a:xfrm>
            <a:off x="2005781" y="4321277"/>
            <a:ext cx="8037871" cy="1754326"/>
          </a:xfrm>
          <a:prstGeom prst="rect">
            <a:avLst/>
          </a:prstGeom>
          <a:noFill/>
        </p:spPr>
        <p:txBody>
          <a:bodyPr wrap="square" rtlCol="0">
            <a:spAutoFit/>
          </a:bodyPr>
          <a:lstStyle/>
          <a:p>
            <a:r>
              <a:rPr lang="en-US" dirty="0" smtClean="0"/>
              <a:t>For each flash card, write the  term/concept on one side and on the other, write as many other topics, people, ideas, events, characteristics of the civilization, causes, effects, significance, legacy, etc. that you can think of, so you’re ready for the test. Use these flash cards to study and test yourself. If you turn the flash cards in, and have a parent write that they saw you studying your flash cards, you’ll get extra credit towards a formal assignment (test, quiz, </a:t>
            </a:r>
            <a:r>
              <a:rPr lang="en-US" dirty="0" err="1" smtClean="0"/>
              <a:t>etc</a:t>
            </a:r>
            <a:r>
              <a:rPr lang="en-US" dirty="0" smtClean="0"/>
              <a:t>). </a:t>
            </a:r>
            <a:endParaRPr lang="en-US" dirty="0"/>
          </a:p>
        </p:txBody>
      </p:sp>
    </p:spTree>
    <p:extLst>
      <p:ext uri="{BB962C8B-B14F-4D97-AF65-F5344CB8AC3E}">
        <p14:creationId xmlns:p14="http://schemas.microsoft.com/office/powerpoint/2010/main" val="4278331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Ages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36806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Byzantine Empire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0880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Crusades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1911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Judaism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7990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4740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0911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Ottoman Empire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37047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Renaissance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62508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Protestant Reformation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7938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Absolutism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5423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Neolithic Revolution</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665852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Exploration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73743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Revolution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51763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14362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Glorious Revolution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193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Revolution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466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9778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Haitian Revolution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01034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American Revolutions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46429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Revolutions </a:t>
            </a:r>
            <a:endParaRPr lang="en-US" dirty="0"/>
          </a:p>
        </p:txBody>
      </p:sp>
      <p:sp>
        <p:nvSpPr>
          <p:cNvPr id="3" name="Content Placeholder 2"/>
          <p:cNvSpPr>
            <a:spLocks noGrp="1"/>
          </p:cNvSpPr>
          <p:nvPr>
            <p:ph idx="1"/>
          </p:nvPr>
        </p:nvSpPr>
        <p:spPr/>
        <p:txBody>
          <a:bodyPr/>
          <a:lstStyle/>
          <a:p>
            <a:r>
              <a:rPr lang="en-US" dirty="0" smtClean="0"/>
              <a:t>Boxer Rebellion </a:t>
            </a:r>
          </a:p>
          <a:p>
            <a:r>
              <a:rPr lang="en-US" dirty="0" smtClean="0"/>
              <a:t>Russian Revolution</a:t>
            </a:r>
          </a:p>
          <a:p>
            <a:r>
              <a:rPr lang="en-US" dirty="0" smtClean="0"/>
              <a:t>Iranian Revolution </a:t>
            </a:r>
            <a:endParaRPr lang="en-US" dirty="0"/>
          </a:p>
        </p:txBody>
      </p:sp>
    </p:spTree>
    <p:extLst>
      <p:ext uri="{BB962C8B-B14F-4D97-AF65-F5344CB8AC3E}">
        <p14:creationId xmlns:p14="http://schemas.microsoft.com/office/powerpoint/2010/main" val="3811885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Revolution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0659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Civilizations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8425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57084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and Italian Unification (1871)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6491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and Indian Independence Movements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75015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3494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580802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War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95510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Globalism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05615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Mesopotamia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01524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403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India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3356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China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7256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 (Athens)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1223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3048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188</Words>
  <Application>Microsoft Office PowerPoint</Application>
  <PresentationFormat>Widescreen</PresentationFormat>
  <Paragraphs>41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World History Time Period Review </vt:lpstr>
      <vt:lpstr>Neolithic Revolution</vt:lpstr>
      <vt:lpstr>Early Civilizations</vt:lpstr>
      <vt:lpstr>Mesopotamia</vt:lpstr>
      <vt:lpstr>Egypt</vt:lpstr>
      <vt:lpstr>Ancient India</vt:lpstr>
      <vt:lpstr>Ancient China</vt:lpstr>
      <vt:lpstr>Greece (Athens)</vt:lpstr>
      <vt:lpstr>Rome</vt:lpstr>
      <vt:lpstr>Middle Ages </vt:lpstr>
      <vt:lpstr>Byzantine Empire</vt:lpstr>
      <vt:lpstr>Crusades</vt:lpstr>
      <vt:lpstr>Judaism </vt:lpstr>
      <vt:lpstr>Christianity</vt:lpstr>
      <vt:lpstr>Islam</vt:lpstr>
      <vt:lpstr>Ottoman Empire</vt:lpstr>
      <vt:lpstr>Renaissance </vt:lpstr>
      <vt:lpstr>Protestant Reformation</vt:lpstr>
      <vt:lpstr>Age of Absolutism </vt:lpstr>
      <vt:lpstr>Age of Exploration</vt:lpstr>
      <vt:lpstr>Scientific Revolution </vt:lpstr>
      <vt:lpstr>Enlightenment</vt:lpstr>
      <vt:lpstr>Glorious Revolution</vt:lpstr>
      <vt:lpstr>American Revolution</vt:lpstr>
      <vt:lpstr>French Revolution</vt:lpstr>
      <vt:lpstr>Haitian Revolution</vt:lpstr>
      <vt:lpstr>Latin American Revolutions </vt:lpstr>
      <vt:lpstr>…Other Revolutions </vt:lpstr>
      <vt:lpstr>Industrial Revolution</vt:lpstr>
      <vt:lpstr>Imperialism </vt:lpstr>
      <vt:lpstr>German and Italian Unification (1871)</vt:lpstr>
      <vt:lpstr>African and Indian Independence Movements</vt:lpstr>
      <vt:lpstr>WWI</vt:lpstr>
      <vt:lpstr>WWII</vt:lpstr>
      <vt:lpstr>Cold War </vt:lpstr>
      <vt:lpstr>Globalism </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Time Period Review </dc:title>
  <dc:creator>Alston, Ashley C.</dc:creator>
  <cp:lastModifiedBy>Alston, Ashley C.</cp:lastModifiedBy>
  <cp:revision>3</cp:revision>
  <dcterms:created xsi:type="dcterms:W3CDTF">2017-06-03T13:54:45Z</dcterms:created>
  <dcterms:modified xsi:type="dcterms:W3CDTF">2017-06-05T01:14:52Z</dcterms:modified>
</cp:coreProperties>
</file>