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6707678-2422-4CFC-BBEC-9669D9964A04}">
          <p14:sldIdLst>
            <p14:sldId id="256"/>
            <p14:sldId id="264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84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29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82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44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55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8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70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49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04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6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60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37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74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05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4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95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9AA79B3-9F27-4770-8492-5A98077065CA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276646F-C0B6-45D0-B703-A03108C42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09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Aztecs and Mayans.</a:t>
            </a:r>
            <a:br>
              <a:rPr lang="en-US" dirty="0" smtClean="0"/>
            </a:br>
            <a:r>
              <a:rPr lang="en-US" dirty="0" smtClean="0"/>
              <a:t>A GSPRITE experience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 point made by: AJ Fulmore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2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flythrough hasBounce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ARTER" panose="02000000000000000000" pitchFamily="2" charset="0"/>
              </a:rPr>
              <a:t>Fall</a:t>
            </a:r>
            <a:r>
              <a:rPr lang="en-US" dirty="0" smtClean="0"/>
              <a:t>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787748" cy="34163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To many human sacrifices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Cortes’s troops had small pox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War with the Spanish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13837" y="2603500"/>
            <a:ext cx="411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War within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7319" y="1780061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22" y="3886230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49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1.What made the Aztecs empire one of the strongest empires?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Their army, location, and government.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2.What were some characteristics of the Mayan empire?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Much larger than other civilizations, and they also had a well 				established government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861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183" y="1004100"/>
            <a:ext cx="8825658" cy="267764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Thank You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061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flythrough hasBounce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Rise of </a:t>
            </a:r>
            <a:r>
              <a:rPr lang="en-US" dirty="0" smtClean="0">
                <a:latin typeface="Copperplate Gothic Bold" panose="020E0705020206020404" pitchFamily="34" charset="0"/>
              </a:rPr>
              <a:t>Power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69058"/>
            <a:ext cx="4479726" cy="3350741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Fall of the Toltec empire in 1150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Became a small tribe in 1248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Became the most powerful state in 1427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58464" y="2669058"/>
            <a:ext cx="4497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Moved to southern Mexico due to overcrowding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Arrived in homeland around 1000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4584" y="1781908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98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G</a:t>
            </a:r>
            <a:r>
              <a:rPr lang="en-US" dirty="0" smtClean="0">
                <a:latin typeface="+mn-lt"/>
              </a:rPr>
              <a:t>eography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905"/>
            <a:ext cx="5296877" cy="385505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Lived in valleys </a:t>
            </a:r>
            <a:endParaRPr lang="en-US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Legend of the eagle and the snake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4584" y="2321906"/>
            <a:ext cx="476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Centered around rain forest.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Benefited from good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Rich soils for farming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lands for natural defenses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4584" y="1781908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94" y="3936785"/>
            <a:ext cx="2362200" cy="193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298" y="4085452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7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S</a:t>
            </a:r>
            <a:r>
              <a:rPr lang="en-US" dirty="0" smtClean="0">
                <a:latin typeface="+mn-lt"/>
              </a:rPr>
              <a:t>ocial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088186" y="2603500"/>
            <a:ext cx="4681414" cy="34163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57661" y="3071447"/>
            <a:ext cx="143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Gods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303476" y="3978926"/>
            <a:ext cx="23954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Kings, Nobles, Priest 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7276122" y="4666438"/>
            <a:ext cx="2422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Merchants, Artisans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88554" y="5338963"/>
            <a:ext cx="321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Peasants and slaves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54953" y="2603500"/>
            <a:ext cx="4471988" cy="34163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54032" y="3056058"/>
            <a:ext cx="10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4356" y="4701736"/>
            <a:ext cx="3729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Nobles, and commissioners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13279" y="385200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54768" y="5443729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44338" y="1815529"/>
            <a:ext cx="150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81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P</a:t>
            </a:r>
            <a:r>
              <a:rPr lang="en-US" dirty="0" smtClean="0">
                <a:latin typeface="+mn-lt"/>
              </a:rPr>
              <a:t>olitical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433045" cy="34163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 empire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Split into city states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city state ruled by a leader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5323" y="2603501"/>
            <a:ext cx="528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Had city states(18).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central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King has main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City state connected through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Had an upmost supreme military.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5323" y="1772734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27" y="4543455"/>
            <a:ext cx="16002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62" y="4311993"/>
            <a:ext cx="18192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62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R</a:t>
            </a:r>
            <a:r>
              <a:rPr lang="en-US" dirty="0" smtClean="0">
                <a:latin typeface="+mn-lt"/>
              </a:rPr>
              <a:t>eligion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433045" cy="34163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Polytheistic(5 Gods)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Tezcatlipoca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err="1" smtClean="0"/>
              <a:t>Hanauti</a:t>
            </a: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err="1" smtClean="0"/>
              <a:t>Ehecatl</a:t>
            </a: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err="1" smtClean="0"/>
              <a:t>Quetzleoutl</a:t>
            </a:r>
            <a:endParaRPr lang="en-US" dirty="0" smtClean="0"/>
          </a:p>
          <a:p>
            <a:pPr marL="0" indent="0">
              <a:buClrTx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14832" y="2603500"/>
            <a:ext cx="472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Polytheistic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Had human sacrifices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Temples to worship the gods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7319" y="1772734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84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I</a:t>
            </a:r>
            <a:r>
              <a:rPr lang="en-US" dirty="0" smtClean="0">
                <a:latin typeface="+mn-lt"/>
              </a:rPr>
              <a:t>ntelligence 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440860" cy="34163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Education for everyone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Created chocolate and gum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They did math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7692" y="2603500"/>
            <a:ext cx="4743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calendars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Studied Astronomy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Observed movement with the sun and moon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Had a codex type of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Mayan temple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7979" y="1831335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233" y="4626935"/>
            <a:ext cx="2614845" cy="17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09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T</a:t>
            </a:r>
            <a:r>
              <a:rPr lang="en-US" dirty="0" smtClean="0">
                <a:latin typeface="+mn-lt"/>
              </a:rPr>
              <a:t>echnology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18154"/>
            <a:ext cx="4479937" cy="3401646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Calendar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Tools of copper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Axe, blades, and drills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Spears for fishing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Bow and arrows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7845" y="2618155"/>
            <a:ext cx="5072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the slash and burn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paved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Calendars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Stone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7319" y="1780061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20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E</a:t>
            </a:r>
            <a:r>
              <a:rPr lang="en-US" dirty="0" smtClean="0">
                <a:latin typeface="+mn-lt"/>
              </a:rPr>
              <a:t>conomics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472122" cy="34163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Traded majority of their makings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Economy raised off of agricultural goods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0123" y="2688492"/>
            <a:ext cx="3782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Established many trade routes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type of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Traditional economy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7319" y="1780061"/>
            <a:ext cx="43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Mayans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94" y="18055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Aztecs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42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566</TotalTime>
  <Words>281</Words>
  <Application>Microsoft Office PowerPoint</Application>
  <PresentationFormat>Custom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 Boardroom</vt:lpstr>
      <vt:lpstr>The Aztecs and Mayans. A GSPRITE experience </vt:lpstr>
      <vt:lpstr>The Rise of Power</vt:lpstr>
      <vt:lpstr>Geography </vt:lpstr>
      <vt:lpstr>Social</vt:lpstr>
      <vt:lpstr>Political</vt:lpstr>
      <vt:lpstr>Religion </vt:lpstr>
      <vt:lpstr>Intelligence  </vt:lpstr>
      <vt:lpstr>Technology</vt:lpstr>
      <vt:lpstr>Economics</vt:lpstr>
      <vt:lpstr>Fall of The Empire</vt:lpstr>
      <vt:lpstr>Questions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Mayans and Aztecs. A GSPRITE experience</dc:title>
  <dc:creator>jellybean</dc:creator>
  <cp:lastModifiedBy>pete</cp:lastModifiedBy>
  <cp:revision>25</cp:revision>
  <dcterms:created xsi:type="dcterms:W3CDTF">2014-03-09T18:36:02Z</dcterms:created>
  <dcterms:modified xsi:type="dcterms:W3CDTF">2014-03-18T18:41:54Z</dcterms:modified>
</cp:coreProperties>
</file>