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76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8" r:id="rId15"/>
    <p:sldId id="277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AE484-4EB9-481E-A5A8-86963BF3C379}" type="datetimeFigureOut">
              <a:rPr lang="en-US" smtClean="0"/>
              <a:pPr/>
              <a:t>3/18/2014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02C55-BC19-4BFA-9B3A-7A433F818E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02C55-BC19-4BFA-9B3A-7A433F818E2F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54211-835C-472D-BC65-CA7ADC805D0D}" type="datetimeFigureOut">
              <a:rPr lang="en-US" smtClean="0"/>
              <a:pPr/>
              <a:t>3/18/2014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8366-06B1-4B77-8009-08558F567A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54211-835C-472D-BC65-CA7ADC805D0D}" type="datetimeFigureOut">
              <a:rPr lang="en-US" smtClean="0"/>
              <a:pPr/>
              <a:t>3/18/2014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8366-06B1-4B77-8009-08558F567A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54211-835C-472D-BC65-CA7ADC805D0D}" type="datetimeFigureOut">
              <a:rPr lang="en-US" smtClean="0"/>
              <a:pPr/>
              <a:t>3/18/2014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8366-06B1-4B77-8009-08558F567A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54211-835C-472D-BC65-CA7ADC805D0D}" type="datetimeFigureOut">
              <a:rPr lang="en-US" smtClean="0"/>
              <a:pPr/>
              <a:t>3/18/2014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8366-06B1-4B77-8009-08558F567A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54211-835C-472D-BC65-CA7ADC805D0D}" type="datetimeFigureOut">
              <a:rPr lang="en-US" smtClean="0"/>
              <a:pPr/>
              <a:t>3/18/2014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5748366-06B1-4B77-8009-08558F567A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54211-835C-472D-BC65-CA7ADC805D0D}" type="datetimeFigureOut">
              <a:rPr lang="en-US" smtClean="0"/>
              <a:pPr/>
              <a:t>3/18/2014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8366-06B1-4B77-8009-08558F567A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54211-835C-472D-BC65-CA7ADC805D0D}" type="datetimeFigureOut">
              <a:rPr lang="en-US" smtClean="0"/>
              <a:pPr/>
              <a:t>3/18/2014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8366-06B1-4B77-8009-08558F567A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54211-835C-472D-BC65-CA7ADC805D0D}" type="datetimeFigureOut">
              <a:rPr lang="en-US" smtClean="0"/>
              <a:pPr/>
              <a:t>3/18/2014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8366-06B1-4B77-8009-08558F567A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54211-835C-472D-BC65-CA7ADC805D0D}" type="datetimeFigureOut">
              <a:rPr lang="en-US" smtClean="0"/>
              <a:pPr/>
              <a:t>3/18/2014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8366-06B1-4B77-8009-08558F567A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54211-835C-472D-BC65-CA7ADC805D0D}" type="datetimeFigureOut">
              <a:rPr lang="en-US" smtClean="0"/>
              <a:pPr/>
              <a:t>3/18/2014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8366-06B1-4B77-8009-08558F567A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54211-835C-472D-BC65-CA7ADC805D0D}" type="datetimeFigureOut">
              <a:rPr lang="en-US" smtClean="0"/>
              <a:pPr/>
              <a:t>3/18/2014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8366-06B1-4B77-8009-08558F567A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1F54211-835C-472D-BC65-CA7ADC805D0D}" type="datetimeFigureOut">
              <a:rPr lang="en-US" smtClean="0"/>
              <a:pPr/>
              <a:t>3/18/2014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5748366-06B1-4B77-8009-08558F567A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k.com/" TargetMode="External"/><Relationship Id="rId2" Type="http://schemas.openxmlformats.org/officeDocument/2006/relationships/hyperlink" Target="http://archaeology.about.com/od/ironage/ig/The-Royal-Tombs-of-Aksum/Ethiopia-s-Emperors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362200"/>
            <a:ext cx="7772400" cy="1470025"/>
          </a:xfrm>
        </p:spPr>
        <p:txBody>
          <a:bodyPr/>
          <a:lstStyle/>
          <a:p>
            <a:r>
              <a:rPr lang="en-US" dirty="0" smtClean="0"/>
              <a:t>Ghana And Aksum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2286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 Dre</a:t>
            </a:r>
          </a:p>
          <a:p>
            <a:r>
              <a:rPr lang="en-US" dirty="0" smtClean="0"/>
              <a:t>Jamon</a:t>
            </a:r>
          </a:p>
          <a:p>
            <a:r>
              <a:rPr lang="en-US" dirty="0" smtClean="0"/>
              <a:t>Isaiah B</a:t>
            </a:r>
          </a:p>
          <a:p>
            <a:r>
              <a:rPr lang="en-US" dirty="0" smtClean="0"/>
              <a:t>Jordan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Isaiah R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Intellectual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They were introduced to camels</a:t>
            </a:r>
          </a:p>
          <a:p>
            <a:r>
              <a:rPr lang="en-US" sz="4000" dirty="0" smtClean="0"/>
              <a:t>They began to urbanize and build schools</a:t>
            </a:r>
          </a:p>
          <a:p>
            <a:r>
              <a:rPr lang="en-US" sz="4000" dirty="0" smtClean="0"/>
              <a:t>Timbuktu is the center of education etc.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First in Africa to create iron tools</a:t>
            </a:r>
          </a:p>
          <a:p>
            <a:r>
              <a:rPr lang="en-US" sz="4000" dirty="0" smtClean="0"/>
              <a:t>Put gold collars on their dogs</a:t>
            </a:r>
          </a:p>
          <a:p>
            <a:r>
              <a:rPr lang="en-US" sz="4000" dirty="0" smtClean="0"/>
              <a:t>Cloth manufacturing plants</a:t>
            </a:r>
          </a:p>
          <a:p>
            <a:r>
              <a:rPr lang="en-US" sz="4000" dirty="0" smtClean="0"/>
              <a:t>Second largest producer of cocoa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Economy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smtClean="0"/>
              <a:t>The Monetary unit in Ghana is Cedi</a:t>
            </a:r>
          </a:p>
          <a:p>
            <a:r>
              <a:rPr lang="en-US" sz="4000" dirty="0" smtClean="0"/>
              <a:t>They Currently have kings and queens</a:t>
            </a:r>
          </a:p>
          <a:p>
            <a:r>
              <a:rPr lang="en-US" sz="4000" dirty="0" smtClean="0"/>
              <a:t>Ghana's economy is predominantly agricultural</a:t>
            </a:r>
          </a:p>
          <a:p>
            <a:r>
              <a:rPr lang="en-US" sz="4000" dirty="0" smtClean="0"/>
              <a:t>The biggest cash crop is cocoa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Collapse of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sz="4000" dirty="0" smtClean="0"/>
              <a:t>Overgrazing was a huge part of Ghana's fall strong winds blew away soil forcing farmers to go out and find new land </a:t>
            </a:r>
          </a:p>
          <a:p>
            <a:pPr>
              <a:buFont typeface="Wingdings" pitchFamily="2" charset="2"/>
              <a:buChar char="v"/>
            </a:pPr>
            <a:r>
              <a:rPr lang="en-US" sz="4000" dirty="0" smtClean="0"/>
              <a:t>It located in what is now Mali</a:t>
            </a:r>
          </a:p>
          <a:p>
            <a:pPr>
              <a:buFont typeface="Wingdings" pitchFamily="2" charset="2"/>
              <a:buChar char="v"/>
            </a:pPr>
            <a:r>
              <a:rPr lang="en-US" sz="4000" dirty="0" smtClean="0"/>
              <a:t>They were conquered by the Sosso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neatnik2009.files.wordpress.com/2012/10/ethiopian-flag.png?w=1000&amp;h=5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Aksum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Aksum's power came mostly from successful trading there titles grew Ezana, second ruler brought in Christianity and gave himself the nickname “ King of kings .</a:t>
            </a:r>
          </a:p>
          <a:p>
            <a:endParaRPr lang="en-US" sz="3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Located SE of Kush (East Africa)</a:t>
            </a:r>
          </a:p>
          <a:p>
            <a:r>
              <a:rPr lang="en-US" sz="4000" dirty="0" smtClean="0"/>
              <a:t>Located on modern day countries Eritrea &amp; Ethiopia </a:t>
            </a:r>
          </a:p>
          <a:p>
            <a:r>
              <a:rPr lang="en-US" sz="4000" dirty="0" smtClean="0"/>
              <a:t>Very fertile land</a:t>
            </a:r>
          </a:p>
          <a:p>
            <a:r>
              <a:rPr lang="en-US" sz="4000" dirty="0" smtClean="0"/>
              <a:t>Trade route on Nile </a:t>
            </a:r>
          </a:p>
          <a:p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Kings are the highest class</a:t>
            </a:r>
          </a:p>
          <a:p>
            <a:r>
              <a:rPr lang="en-US" sz="4000" dirty="0" smtClean="0"/>
              <a:t>Priest was very important</a:t>
            </a:r>
          </a:p>
          <a:p>
            <a:r>
              <a:rPr lang="en-US" sz="4000" dirty="0" smtClean="0"/>
              <a:t>Crafters and Farmers were the less fortunate </a:t>
            </a:r>
          </a:p>
          <a:p>
            <a:r>
              <a:rPr lang="en-US" sz="4000" dirty="0" smtClean="0"/>
              <a:t>Junior kings ran smaller towns and cities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Aksum was a pretty wealthy empire</a:t>
            </a:r>
          </a:p>
          <a:p>
            <a:r>
              <a:rPr lang="en-US" sz="4000" dirty="0" smtClean="0"/>
              <a:t>Gained most of its wealth from trade</a:t>
            </a:r>
          </a:p>
          <a:p>
            <a:r>
              <a:rPr lang="en-US" sz="4000" dirty="0" smtClean="0"/>
              <a:t>Empire had a strong army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Aksum's main three religions were:</a:t>
            </a:r>
          </a:p>
          <a:p>
            <a:r>
              <a:rPr lang="en-US" sz="4000" dirty="0" smtClean="0"/>
              <a:t>Christianity </a:t>
            </a:r>
          </a:p>
          <a:p>
            <a:r>
              <a:rPr lang="en-US" sz="4000" dirty="0" smtClean="0"/>
              <a:t>Muslim</a:t>
            </a:r>
          </a:p>
          <a:p>
            <a:r>
              <a:rPr lang="en-US" sz="4000" dirty="0" smtClean="0"/>
              <a:t>Hebrew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ghana.buzzsouthafrica.com/wp-content/uploads/sites/2/2013/09/Ghana-Fla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Ghana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3100" dirty="0" smtClean="0">
                <a:solidFill>
                  <a:schemeClr val="tx1"/>
                </a:solidFill>
              </a:rPr>
              <a:t>(before c. 830 until c. 1235)</a:t>
            </a:r>
            <a:br>
              <a:rPr lang="en-US" sz="3100" dirty="0" smtClean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Intellectual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Skilled architects and artisans</a:t>
            </a:r>
          </a:p>
          <a:p>
            <a:r>
              <a:rPr lang="en-US" sz="4000" dirty="0" smtClean="0"/>
              <a:t>Language called Ge’ez</a:t>
            </a:r>
          </a:p>
          <a:p>
            <a:r>
              <a:rPr lang="en-US" sz="4000" dirty="0" smtClean="0"/>
              <a:t>They were 1</a:t>
            </a:r>
            <a:r>
              <a:rPr lang="en-US" sz="4000" baseline="30000" dirty="0" smtClean="0"/>
              <a:t>st</a:t>
            </a:r>
            <a:r>
              <a:rPr lang="en-US" sz="4000" dirty="0" smtClean="0"/>
              <a:t> to mint their own coins</a:t>
            </a:r>
          </a:p>
          <a:p>
            <a:pPr>
              <a:buNone/>
            </a:pPr>
            <a:r>
              <a:rPr lang="en-US" sz="4000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Carved two churches from solid rock </a:t>
            </a:r>
          </a:p>
          <a:p>
            <a:r>
              <a:rPr lang="en-US" sz="4000" dirty="0" smtClean="0"/>
              <a:t>Stone monument known as stelae </a:t>
            </a:r>
          </a:p>
          <a:p>
            <a:r>
              <a:rPr lang="en-US" sz="4000" dirty="0" smtClean="0"/>
              <a:t>Most weapons in this empire made of iron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Resources enabled the country to maintain contacts with the world</a:t>
            </a:r>
          </a:p>
          <a:p>
            <a:r>
              <a:rPr lang="en-US" sz="3600" dirty="0" smtClean="0"/>
              <a:t>Ethiopian traders exchanged gold, ivory, musk, and wild animal skins</a:t>
            </a:r>
          </a:p>
          <a:p>
            <a:r>
              <a:rPr lang="en-US" sz="3600" dirty="0" smtClean="0"/>
              <a:t>For salt and luxury goods, such as silk and velvet</a:t>
            </a:r>
          </a:p>
          <a:p>
            <a:r>
              <a:rPr lang="en-US" sz="3600" dirty="0" smtClean="0"/>
              <a:t>Most Ethiopians despised traders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Of The Empire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main factor leading to the </a:t>
            </a:r>
            <a:r>
              <a:rPr lang="en-US" sz="3600" i="1" dirty="0" smtClean="0"/>
              <a:t>decline</a:t>
            </a:r>
            <a:r>
              <a:rPr lang="en-US" sz="3600" dirty="0" smtClean="0"/>
              <a:t> of the kingdom was the Islamic Empire taking over control of the </a:t>
            </a:r>
            <a:r>
              <a:rPr lang="en-US" sz="3600" smtClean="0"/>
              <a:t>Red Sea.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http://archaeology.about.com/od/ironage/ig/The-Royal-Tombs-of-Aksum/Ethiopia-s-Emperors.htm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www.ask.com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     Ghana rose to power as trade in gold and salt increased Ghana gained a lot of power built strong armies with top grade equipment which they used to take over merchants and north Africa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Ghana is located in West Africa</a:t>
            </a:r>
          </a:p>
          <a:p>
            <a:r>
              <a:rPr lang="en-US" sz="4000" dirty="0" smtClean="0"/>
              <a:t>Size is equivalent to that of Oregon!!!</a:t>
            </a:r>
          </a:p>
          <a:p>
            <a:r>
              <a:rPr lang="en-US" sz="4000" dirty="0" smtClean="0"/>
              <a:t>largest river in Ghana is the Volta</a:t>
            </a:r>
          </a:p>
          <a:p>
            <a:r>
              <a:rPr lang="en-US" sz="4000" dirty="0" smtClean="0"/>
              <a:t>Ghana is a “natural gold mine’’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glowa-volta.de/fileadmin/template/Glowa/maps/map_for_public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Volta River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000" dirty="0" smtClean="0"/>
              <a:t>Africa speaks different languages especially Ghana including </a:t>
            </a:r>
          </a:p>
          <a:p>
            <a:r>
              <a:rPr lang="en-US" sz="4000" dirty="0" smtClean="0"/>
              <a:t>Asonte </a:t>
            </a:r>
          </a:p>
          <a:p>
            <a:r>
              <a:rPr lang="en-US" sz="4000" dirty="0" smtClean="0"/>
              <a:t>Ga</a:t>
            </a:r>
          </a:p>
          <a:p>
            <a:r>
              <a:rPr lang="en-US" sz="4000" dirty="0" smtClean="0"/>
              <a:t>Fonte</a:t>
            </a:r>
          </a:p>
          <a:p>
            <a:r>
              <a:rPr lang="en-US" sz="4000" dirty="0" smtClean="0"/>
              <a:t>Swahili </a:t>
            </a:r>
          </a:p>
          <a:p>
            <a:r>
              <a:rPr lang="en-US" sz="4000" dirty="0" smtClean="0"/>
              <a:t>Triq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dirty="0" smtClean="0"/>
              <a:t>Wealthy country because of their gold</a:t>
            </a:r>
          </a:p>
          <a:p>
            <a:r>
              <a:rPr lang="en-US" sz="4000" dirty="0" smtClean="0"/>
              <a:t>President is John Dramani Mahama II</a:t>
            </a:r>
          </a:p>
          <a:p>
            <a:r>
              <a:rPr lang="en-US" sz="4000" dirty="0" smtClean="0"/>
              <a:t>When kings ruled they had courts</a:t>
            </a:r>
          </a:p>
          <a:p>
            <a:r>
              <a:rPr lang="en-US" sz="4000" dirty="0" smtClean="0"/>
              <a:t>These courts allowed people to vote/complain</a:t>
            </a:r>
          </a:p>
          <a:p>
            <a:r>
              <a:rPr lang="en-US" sz="4000" dirty="0" smtClean="0"/>
              <a:t>Ghana achieved much with their trades Arabs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6" name="Picture 10" descr="http://news.bbcimg.co.uk/media/images/60710000/jpg/_60710929_cedi_af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0"/>
            <a:ext cx="4648200" cy="3248026"/>
          </a:xfrm>
          <a:prstGeom prst="rect">
            <a:avLst/>
          </a:prstGeom>
          <a:noFill/>
        </p:spPr>
      </p:pic>
      <p:pic>
        <p:nvPicPr>
          <p:cNvPr id="14344" name="Picture 8" descr="http://t2.gstatic.com/images?q=tbn:ANd9GcTisiHkih6w-_HxZoskbk7Mfj2gy2R9fY5Oab9ngMRqZ6FMUD9F9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95800" cy="327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Currency Cedi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4342" name="Picture 6" descr="http://t3.gstatic.com/images?q=tbn:ANd9GcSUSenOJY_P3YPK3zK1qARm36NlwjPdjJ0XmFCuyXim7_LlyMhYj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76600"/>
            <a:ext cx="91440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smtClean="0"/>
              <a:t>Islam's- religion practiced by Muslims</a:t>
            </a:r>
          </a:p>
          <a:p>
            <a:r>
              <a:rPr lang="en-US" sz="4000" dirty="0" smtClean="0"/>
              <a:t>Believed that plants and animals had spirits</a:t>
            </a:r>
          </a:p>
          <a:p>
            <a:r>
              <a:rPr lang="en-US" sz="4000" dirty="0" smtClean="0"/>
              <a:t>They believed in respect for ancestors</a:t>
            </a:r>
          </a:p>
          <a:p>
            <a:r>
              <a:rPr lang="en-US" sz="4000" dirty="0" smtClean="0"/>
              <a:t>Disrespect leads to bad luck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235</TotalTime>
  <Words>473</Words>
  <Application>Microsoft Office PowerPoint</Application>
  <PresentationFormat>On-screen Show (4:3)</PresentationFormat>
  <Paragraphs>94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Apex</vt:lpstr>
      <vt:lpstr>Ghana And Aksum </vt:lpstr>
      <vt:lpstr>Ghana  (before c. 830 until c. 1235) </vt:lpstr>
      <vt:lpstr>Rise</vt:lpstr>
      <vt:lpstr>Geography </vt:lpstr>
      <vt:lpstr>Volta River</vt:lpstr>
      <vt:lpstr>Social </vt:lpstr>
      <vt:lpstr>Political  </vt:lpstr>
      <vt:lpstr>Currency Cedi</vt:lpstr>
      <vt:lpstr>Religion </vt:lpstr>
      <vt:lpstr>Intellectual </vt:lpstr>
      <vt:lpstr>Technology </vt:lpstr>
      <vt:lpstr>Economy  </vt:lpstr>
      <vt:lpstr>Collapse of Empire</vt:lpstr>
      <vt:lpstr>Aksum</vt:lpstr>
      <vt:lpstr>Rise</vt:lpstr>
      <vt:lpstr>Geography</vt:lpstr>
      <vt:lpstr>Social </vt:lpstr>
      <vt:lpstr>Political </vt:lpstr>
      <vt:lpstr>Religion </vt:lpstr>
      <vt:lpstr>Intellectual </vt:lpstr>
      <vt:lpstr>Technology </vt:lpstr>
      <vt:lpstr>Economy </vt:lpstr>
      <vt:lpstr>Fall Of The Empire </vt:lpstr>
      <vt:lpstr>Bibliography </vt:lpstr>
    </vt:vector>
  </TitlesOfParts>
  <Company>Charlotte Mecklenburg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Ghana And Aksum GSPRITE</dc:title>
  <dc:creator>CMS</dc:creator>
  <cp:lastModifiedBy>pete</cp:lastModifiedBy>
  <cp:revision>20</cp:revision>
  <dcterms:created xsi:type="dcterms:W3CDTF">2014-03-10T14:33:18Z</dcterms:created>
  <dcterms:modified xsi:type="dcterms:W3CDTF">2014-03-18T18:41:06Z</dcterms:modified>
</cp:coreProperties>
</file>