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A99F-E262-45C5-BC38-507BA5DCE7D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4630-8787-4365-A0C1-D38FAEC85D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196610" cy="55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0007"/>
            <a:ext cx="8077199" cy="623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83812"/>
            <a:ext cx="7848600" cy="592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704255" cy="65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605"/>
            <a:ext cx="8001000" cy="64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24" y="219535"/>
            <a:ext cx="8668675" cy="663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970"/>
            <a:ext cx="8991600" cy="680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502915" cy="642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630"/>
            <a:ext cx="8534400" cy="64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.dipity.com/uploads/events/20f3655b1e629f5d79f9605e51edbac4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7373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3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078"/>
            <a:ext cx="9448800" cy="682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290"/>
            <a:ext cx="8153400" cy="628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1973" cy="63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4010"/>
            <a:ext cx="8153400" cy="608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05" y="496561"/>
            <a:ext cx="8341295" cy="605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10" y="173421"/>
            <a:ext cx="8448790" cy="668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13" y="0"/>
            <a:ext cx="8961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929"/>
            <a:ext cx="8686800" cy="647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7484"/>
            <a:ext cx="8610600" cy="68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420"/>
            <a:ext cx="8686799" cy="65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419"/>
            <a:ext cx="9144000" cy="71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17"/>
            <a:ext cx="9143999" cy="69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28"/>
            <a:ext cx="9144000" cy="68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919"/>
            <a:ext cx="9144000" cy="729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315"/>
            <a:ext cx="8686800" cy="650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" y="609600"/>
            <a:ext cx="824369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6279"/>
            <a:ext cx="9143999" cy="74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776" y="55179"/>
            <a:ext cx="9218776" cy="680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00" y="555655"/>
            <a:ext cx="8317800" cy="614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108"/>
            <a:ext cx="8458200" cy="664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82" y="44744"/>
            <a:ext cx="8895617" cy="658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695" y="220362"/>
            <a:ext cx="8985095" cy="663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9" y="647278"/>
            <a:ext cx="8166282" cy="621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34"/>
            <a:ext cx="8915399" cy="68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25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5814"/>
            <a:ext cx="8153400" cy="66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85" y="382719"/>
            <a:ext cx="8422615" cy="647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6269"/>
            <a:ext cx="7924800" cy="595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23297"/>
            <a:ext cx="8077199" cy="60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46"/>
            <a:ext cx="8763000" cy="65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ashleyc.alston</dc:creator>
  <cp:lastModifiedBy>ashleyc.alston</cp:lastModifiedBy>
  <cp:revision>7</cp:revision>
  <dcterms:created xsi:type="dcterms:W3CDTF">2015-10-02T14:33:09Z</dcterms:created>
  <dcterms:modified xsi:type="dcterms:W3CDTF">2015-10-02T17:59:59Z</dcterms:modified>
</cp:coreProperties>
</file>