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5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5724D-F3DF-40BA-8D2C-608E74B32638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7BB9-77D8-451B-9593-F95E6CB6F2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0"/>
            <a:ext cx="5334000" cy="75565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President Name </a:t>
            </a:r>
            <a:r>
              <a:rPr lang="en-US" sz="1400" dirty="0" smtClean="0"/>
              <a:t>(President number ?) </a:t>
            </a:r>
            <a:endParaRPr lang="en-US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3962400"/>
            <a:ext cx="6019800" cy="4876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Term length: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Party: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Key achievements/ contributions to the Nation: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Strengths: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Weaknesses: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Social Issues during his presidency: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Political Issues during his presidency: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Criticisms: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Legacy: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81000"/>
            <a:ext cx="3657600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Add picture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President Name (President number ?)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Name (President number ?) </dc:title>
  <dc:creator>pete</dc:creator>
  <cp:lastModifiedBy>pete</cp:lastModifiedBy>
  <cp:revision>1</cp:revision>
  <dcterms:created xsi:type="dcterms:W3CDTF">2014-02-27T13:10:18Z</dcterms:created>
  <dcterms:modified xsi:type="dcterms:W3CDTF">2014-02-27T13:13:15Z</dcterms:modified>
</cp:coreProperties>
</file>