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3" r:id="rId5"/>
    <p:sldId id="264" r:id="rId6"/>
    <p:sldId id="265" r:id="rId7"/>
    <p:sldId id="269" r:id="rId8"/>
    <p:sldId id="261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5" r:id="rId17"/>
    <p:sldId id="276" r:id="rId18"/>
    <p:sldId id="274" r:id="rId19"/>
    <p:sldId id="277" r:id="rId20"/>
    <p:sldId id="278" r:id="rId21"/>
    <p:sldId id="279" r:id="rId22"/>
    <p:sldId id="280" r:id="rId23"/>
    <p:sldId id="281" r:id="rId24"/>
    <p:sldId id="285" r:id="rId25"/>
    <p:sldId id="286" r:id="rId26"/>
    <p:sldId id="287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1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4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7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0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DCBE-C609-45A8-B196-0B097A2929B6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4A948-864B-4ABF-ACA5-D8DB49DD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4/4f/Mesaverde_cliffpalace_20030914.752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pload.wikimedia.org/wikipedia/commons/4/49/Theiroquoislonghouse.p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map 1-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" b="7045"/>
          <a:stretch>
            <a:fillRect/>
          </a:stretch>
        </p:blipFill>
        <p:spPr>
          <a:xfrm>
            <a:off x="1398494" y="365125"/>
            <a:ext cx="9144000" cy="6172200"/>
          </a:xfrm>
        </p:spPr>
      </p:pic>
    </p:spTree>
    <p:extLst>
      <p:ext uri="{BB962C8B-B14F-4D97-AF65-F5344CB8AC3E}">
        <p14:creationId xmlns:p14="http://schemas.microsoft.com/office/powerpoint/2010/main" val="9479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ncient.eu/uploads/images/3202.jpg?v=1431033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39" y="0"/>
            <a:ext cx="87467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0130" y="0"/>
            <a:ext cx="219187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pPr algn="ctr"/>
            <a:r>
              <a:rPr lang="en-US" sz="2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Mayan sarcophagus lid</a:t>
            </a: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495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bs.org/wgbh/nova/assets/img/lost-inca-empire/image-04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97" y="105336"/>
            <a:ext cx="7473610" cy="66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74306" y="820271"/>
            <a:ext cx="223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Incan Empire remains in Peru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563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chileantesdechile.cl/wp/wp-content/uploads/2014/04/detall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8" y="253253"/>
            <a:ext cx="9431019" cy="62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70141" y="2245659"/>
            <a:ext cx="16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Incan Quipu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669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inspirationgreen.com/assets/images/Photography/Terraced%20Fields/inca%20terraces%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0" y="1046532"/>
            <a:ext cx="8558119" cy="53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57447" y="1479176"/>
            <a:ext cx="2864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Incan Terraces 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18080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edia.npr.org/assets/img/2015/08/28/18464464220_6191a03ab2_o_custom-cda161ffb5e2b256cdfa95a08aeb77341e0dadc6-s3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68" y="0"/>
            <a:ext cx="4618131" cy="69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0694" y="981635"/>
            <a:ext cx="38189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Incan Bridges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210724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logdev.learnquebec.ca/societies/wp-content/uploads/sites/10/nggallery/inca-territory_1/inca_routes_inc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88" y="0"/>
            <a:ext cx="3694394" cy="6848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99493" y="1116106"/>
            <a:ext cx="17884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/>
              <a:t>Incan Roads </a:t>
            </a:r>
            <a:endParaRPr lang="en-US" sz="2500" b="1" u="sng" dirty="0"/>
          </a:p>
        </p:txBody>
      </p:sp>
    </p:spTree>
    <p:extLst>
      <p:ext uri="{BB962C8B-B14F-4D97-AF65-F5344CB8AC3E}">
        <p14:creationId xmlns:p14="http://schemas.microsoft.com/office/powerpoint/2010/main" val="157789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-media-cache-ak0.pinimg.com/564x/46/1d/c3/461dc370528acc201548b206dadf71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51" y="470648"/>
            <a:ext cx="8302625" cy="54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45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4.bp.blogspot.com/-l-3Jl-XR0dc/TsQbXORWmrI/AAAAAAAAAuk/Q29DNYEmB8M/s1600/TENO-AA-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17" y="217231"/>
            <a:ext cx="9737165" cy="65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964" y="1801905"/>
            <a:ext cx="2043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Aztec Chinampas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48323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.dailymail.co.uk/i/pix/2009/09/26/article-1216380-06793866000005DC-710_634x2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"/>
          <a:stretch/>
        </p:blipFill>
        <p:spPr bwMode="auto">
          <a:xfrm>
            <a:off x="2316860" y="1479176"/>
            <a:ext cx="9771098" cy="396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518" y="1613647"/>
            <a:ext cx="28911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Aztec knife 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62155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eocalli of the Sacred War (Moctezuma's Thron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1" y="7003"/>
            <a:ext cx="4567331" cy="685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8753" y="1102659"/>
            <a:ext cx="568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Montezuma's Throne (Aztec King) 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95198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 descr="anasazi 2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8435" y="365125"/>
            <a:ext cx="7534023" cy="6387353"/>
          </a:xfr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38692" y="2075328"/>
            <a:ext cx="2859743" cy="226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Book Antiqua" panose="02040602050305030304" pitchFamily="18" charset="0"/>
              </a:rPr>
              <a:t/>
            </a:r>
            <a:br>
              <a:rPr lang="en-US" sz="3200" dirty="0" smtClean="0">
                <a:latin typeface="Book Antiqua" panose="02040602050305030304" pitchFamily="18" charset="0"/>
              </a:rPr>
            </a:br>
            <a:r>
              <a:rPr lang="en-US" sz="4000" dirty="0" smtClean="0">
                <a:latin typeface="Book Antiqua" panose="02040602050305030304" pitchFamily="18" charset="0"/>
              </a:rPr>
              <a:t>Anasazi</a:t>
            </a:r>
            <a:br>
              <a:rPr lang="en-US" sz="4000" dirty="0" smtClean="0">
                <a:latin typeface="Book Antiqua" panose="02040602050305030304" pitchFamily="18" charset="0"/>
              </a:rPr>
            </a:br>
            <a:r>
              <a:rPr lang="en-US" sz="4000" dirty="0" smtClean="0">
                <a:latin typeface="Book Antiqua" panose="02040602050305030304" pitchFamily="18" charset="0"/>
              </a:rPr>
              <a:t>Cliff Dwellers</a:t>
            </a:r>
            <a:br>
              <a:rPr lang="en-US" sz="4000" dirty="0" smtClean="0">
                <a:latin typeface="Book Antiqua" panose="02040602050305030304" pitchFamily="18" charset="0"/>
              </a:rPr>
            </a:br>
            <a:r>
              <a:rPr lang="en-US" sz="4000" dirty="0" smtClean="0">
                <a:latin typeface="Book Antiqua" panose="02040602050305030304" pitchFamily="18" charset="0"/>
              </a:rPr>
              <a:t>(Utah, NM, Colorado, Arizona)</a:t>
            </a:r>
            <a:endParaRPr lang="en-US" sz="4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7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1/17/Double_headed_turquoise_serpentAztecbritish_muse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8" y="1301564"/>
            <a:ext cx="11169426" cy="55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54805" y="228600"/>
            <a:ext cx="4975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Aztec Pectoral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59657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dilemmaxdotnet.files.wordpress.com/2012/07/mali-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53" y="291726"/>
            <a:ext cx="8427757" cy="64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76" y="2339788"/>
            <a:ext cx="3536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Mali Empire in Africa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636285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-media-cache-ak0.pinimg.com/736x/27/18/44/27184421cf212f9645729ce2fe5099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46" y="1503830"/>
            <a:ext cx="7599424" cy="50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152" y="309283"/>
            <a:ext cx="36844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/>
              <a:t>Mosque in </a:t>
            </a:r>
            <a:r>
              <a:rPr lang="en-US" sz="3500" b="1" dirty="0" err="1" smtClean="0"/>
              <a:t>Djenne</a:t>
            </a:r>
            <a:r>
              <a:rPr lang="en-US" sz="3500" b="1" dirty="0" smtClean="0"/>
              <a:t>, West Africa during the Mali empire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1845066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classconnection.s3.amazonaws.com/619/flashcards/756619/jpg/fig13_121321836990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0" y="226360"/>
            <a:ext cx="4308848" cy="63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5718" y="618565"/>
            <a:ext cx="505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Terracotta artifact from Mali empire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22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e/ea/Catalan_Atlas_BNF_Sheet_6_Mansa_Mu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876"/>
            <a:ext cx="8298575" cy="59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8165" y="1277471"/>
            <a:ext cx="29583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Catalan atlas depicting Mansa Musa, of the Mali empire</a:t>
            </a:r>
            <a:endParaRPr 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480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.ma-shops.com/ludwig/pic/gambia__1997__50_dalasis__au___mini___kankan_mansa_musa__p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5932" r="5601" b="10408"/>
          <a:stretch/>
        </p:blipFill>
        <p:spPr bwMode="auto">
          <a:xfrm>
            <a:off x="1506071" y="1129551"/>
            <a:ext cx="4410635" cy="43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1141" y="1667435"/>
            <a:ext cx="5607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Gold Coin from Mali empire </a:t>
            </a:r>
            <a:endParaRPr lang="en-US" sz="3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7208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mali.pwnet.org/img/traderou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18" y="115558"/>
            <a:ext cx="7514478" cy="67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1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apworldhist.pbworks.com/f/1355540399/Screen%20shot%202012-12-14%20at%209.16.30%20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58" y="1"/>
            <a:ext cx="6648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53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cdn.thinglink.me/api/image/733844541722853377/1240/10/scaleto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85" y="1"/>
            <a:ext cx="9667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84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mrgrayhistory.wikispaces.com/file/view/Africa_-_Ghana_Map.jpg/244073931/924x625/Africa_-_Ghana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2" y="-1287"/>
            <a:ext cx="10140576" cy="68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3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9" name="Picture 5" descr="File:Mesaverde cliffpalace 20030914.75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35857" y="2006272"/>
            <a:ext cx="2859743" cy="226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Book Antiqua" panose="02040602050305030304" pitchFamily="18" charset="0"/>
              </a:rPr>
              <a:t/>
            </a:r>
            <a:br>
              <a:rPr lang="en-US" sz="3200" dirty="0" smtClean="0">
                <a:latin typeface="Book Antiqua" panose="02040602050305030304" pitchFamily="18" charset="0"/>
              </a:rPr>
            </a:br>
            <a:r>
              <a:rPr lang="en-US" sz="4000" dirty="0" smtClean="0">
                <a:latin typeface="Book Antiqua" panose="02040602050305030304" pitchFamily="18" charset="0"/>
              </a:rPr>
              <a:t>Anasazi</a:t>
            </a:r>
            <a:br>
              <a:rPr lang="en-US" sz="4000" dirty="0" smtClean="0">
                <a:latin typeface="Book Antiqua" panose="02040602050305030304" pitchFamily="18" charset="0"/>
              </a:rPr>
            </a:br>
            <a:r>
              <a:rPr lang="en-US" sz="4000" dirty="0" smtClean="0">
                <a:latin typeface="Book Antiqua" panose="02040602050305030304" pitchFamily="18" charset="0"/>
              </a:rPr>
              <a:t>Cliff Dwellers</a:t>
            </a:r>
            <a:br>
              <a:rPr lang="en-US" sz="4000" dirty="0" smtClean="0">
                <a:latin typeface="Book Antiqua" panose="02040602050305030304" pitchFamily="18" charset="0"/>
              </a:rPr>
            </a:br>
            <a:r>
              <a:rPr lang="en-US" sz="4000" dirty="0" smtClean="0">
                <a:latin typeface="Book Antiqua" panose="02040602050305030304" pitchFamily="18" charset="0"/>
              </a:rPr>
              <a:t>(Utah, NM, Colorado, Arizona)</a:t>
            </a:r>
            <a:endParaRPr lang="en-US" sz="4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7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Book Antiqua" panose="02040602050305030304" pitchFamily="18" charset="0"/>
              </a:rPr>
              <a:t>Iroquois Long House (Upstate New York)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3" name="Picture 5" descr="File:Theiroquoislonghous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igure3interior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"/>
            <a:ext cx="80772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8917" y="829236"/>
            <a:ext cx="1295400" cy="11430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Interior</a:t>
            </a:r>
          </a:p>
        </p:txBody>
      </p:sp>
    </p:spTree>
    <p:extLst>
      <p:ext uri="{BB962C8B-B14F-4D97-AF65-F5344CB8AC3E}">
        <p14:creationId xmlns:p14="http://schemas.microsoft.com/office/powerpoint/2010/main" val="7497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Teepee—Plains Native American Tribes </a:t>
            </a:r>
            <a:endParaRPr lang="en-US" dirty="0"/>
          </a:p>
        </p:txBody>
      </p:sp>
      <p:pic>
        <p:nvPicPr>
          <p:cNvPr id="48134" name="Picture 6" descr="teepee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6667"/>
          <a:stretch>
            <a:fillRect/>
          </a:stretch>
        </p:blipFill>
        <p:spPr bwMode="auto">
          <a:xfrm>
            <a:off x="6019800" y="1295401"/>
            <a:ext cx="4495800" cy="53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washakie%20family%20teep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14476"/>
            <a:ext cx="42767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2" y="0"/>
            <a:ext cx="10515600" cy="1325563"/>
          </a:xfrm>
        </p:spPr>
        <p:txBody>
          <a:bodyPr/>
          <a:lstStyle/>
          <a:p>
            <a:r>
              <a:rPr lang="en-US" dirty="0" smtClean="0"/>
              <a:t>Wigwams—Algonquians and Apache </a:t>
            </a:r>
            <a:br>
              <a:rPr lang="en-US" dirty="0" smtClean="0"/>
            </a:br>
            <a:r>
              <a:rPr lang="en-US" dirty="0" smtClean="0"/>
              <a:t>(North American Natives) </a:t>
            </a:r>
            <a:endParaRPr lang="en-US" dirty="0"/>
          </a:p>
        </p:txBody>
      </p:sp>
      <p:pic>
        <p:nvPicPr>
          <p:cNvPr id="13314" name="Picture 2" descr="https://upload.wikimedia.org/wikipedia/commons/5/54/Apache_Wickiup,_Edward_Curtis,_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89" y="1325563"/>
            <a:ext cx="7234331" cy="53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5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ws.yale.edu/sites/default/files/YaleNews_161210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2" y="0"/>
            <a:ext cx="11796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095" y="188259"/>
            <a:ext cx="189603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pPr algn="ctr"/>
            <a:r>
              <a:rPr lang="en-US" sz="2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Mayan civilization remains</a:t>
            </a: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806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fsworldmusic.wikispaces.com/file/view/MayanMusic.gif/40103266/MayanMus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9" y="511321"/>
            <a:ext cx="11038168" cy="583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988" y="-242732"/>
            <a:ext cx="352312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sz="2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Mayan wall mural</a:t>
            </a: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062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84</Words>
  <Application>Microsoft Office PowerPoint</Application>
  <PresentationFormat>Widescreen</PresentationFormat>
  <Paragraphs>26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Aharoni</vt:lpstr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Iroquois Long House (Upstate New York)</vt:lpstr>
      <vt:lpstr>Interior</vt:lpstr>
      <vt:lpstr>Teepee—Plains Native American Tribes </vt:lpstr>
      <vt:lpstr>Wigwams—Algonquians and Apache  (North American Natives)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Alston, Ashley C.</dc:creator>
  <cp:lastModifiedBy>Alston, Ashley C.</cp:lastModifiedBy>
  <cp:revision>10</cp:revision>
  <dcterms:created xsi:type="dcterms:W3CDTF">2016-06-27T23:52:29Z</dcterms:created>
  <dcterms:modified xsi:type="dcterms:W3CDTF">2016-06-28T01:37:57Z</dcterms:modified>
</cp:coreProperties>
</file>