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4" r:id="rId8"/>
    <p:sldId id="262" r:id="rId9"/>
    <p:sldId id="263"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EEA37F-D866-482F-9F6E-6A4F758257B2}"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3DD7F-E878-4E43-8538-4D2383F4CFFA}" type="slidenum">
              <a:rPr lang="en-US" smtClean="0"/>
              <a:t>‹#›</a:t>
            </a:fld>
            <a:endParaRPr lang="en-US"/>
          </a:p>
        </p:txBody>
      </p:sp>
    </p:spTree>
    <p:extLst>
      <p:ext uri="{BB962C8B-B14F-4D97-AF65-F5344CB8AC3E}">
        <p14:creationId xmlns:p14="http://schemas.microsoft.com/office/powerpoint/2010/main" val="186548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EA37F-D866-482F-9F6E-6A4F758257B2}"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3DD7F-E878-4E43-8538-4D2383F4CFFA}" type="slidenum">
              <a:rPr lang="en-US" smtClean="0"/>
              <a:t>‹#›</a:t>
            </a:fld>
            <a:endParaRPr lang="en-US"/>
          </a:p>
        </p:txBody>
      </p:sp>
    </p:spTree>
    <p:extLst>
      <p:ext uri="{BB962C8B-B14F-4D97-AF65-F5344CB8AC3E}">
        <p14:creationId xmlns:p14="http://schemas.microsoft.com/office/powerpoint/2010/main" val="299604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EA37F-D866-482F-9F6E-6A4F758257B2}"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3DD7F-E878-4E43-8538-4D2383F4CFFA}" type="slidenum">
              <a:rPr lang="en-US" smtClean="0"/>
              <a:t>‹#›</a:t>
            </a:fld>
            <a:endParaRPr lang="en-US"/>
          </a:p>
        </p:txBody>
      </p:sp>
    </p:spTree>
    <p:extLst>
      <p:ext uri="{BB962C8B-B14F-4D97-AF65-F5344CB8AC3E}">
        <p14:creationId xmlns:p14="http://schemas.microsoft.com/office/powerpoint/2010/main" val="186046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EA37F-D866-482F-9F6E-6A4F758257B2}"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3DD7F-E878-4E43-8538-4D2383F4CFFA}" type="slidenum">
              <a:rPr lang="en-US" smtClean="0"/>
              <a:t>‹#›</a:t>
            </a:fld>
            <a:endParaRPr lang="en-US"/>
          </a:p>
        </p:txBody>
      </p:sp>
    </p:spTree>
    <p:extLst>
      <p:ext uri="{BB962C8B-B14F-4D97-AF65-F5344CB8AC3E}">
        <p14:creationId xmlns:p14="http://schemas.microsoft.com/office/powerpoint/2010/main" val="2004045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EEA37F-D866-482F-9F6E-6A4F758257B2}"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3DD7F-E878-4E43-8538-4D2383F4CFFA}" type="slidenum">
              <a:rPr lang="en-US" smtClean="0"/>
              <a:t>‹#›</a:t>
            </a:fld>
            <a:endParaRPr lang="en-US"/>
          </a:p>
        </p:txBody>
      </p:sp>
    </p:spTree>
    <p:extLst>
      <p:ext uri="{BB962C8B-B14F-4D97-AF65-F5344CB8AC3E}">
        <p14:creationId xmlns:p14="http://schemas.microsoft.com/office/powerpoint/2010/main" val="371043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EEA37F-D866-482F-9F6E-6A4F758257B2}" type="datetimeFigureOut">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3DD7F-E878-4E43-8538-4D2383F4CFFA}" type="slidenum">
              <a:rPr lang="en-US" smtClean="0"/>
              <a:t>‹#›</a:t>
            </a:fld>
            <a:endParaRPr lang="en-US"/>
          </a:p>
        </p:txBody>
      </p:sp>
    </p:spTree>
    <p:extLst>
      <p:ext uri="{BB962C8B-B14F-4D97-AF65-F5344CB8AC3E}">
        <p14:creationId xmlns:p14="http://schemas.microsoft.com/office/powerpoint/2010/main" val="158452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EEA37F-D866-482F-9F6E-6A4F758257B2}" type="datetimeFigureOut">
              <a:rPr lang="en-US" smtClean="0"/>
              <a:t>5/29/2018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83DD7F-E878-4E43-8538-4D2383F4CFFA}" type="slidenum">
              <a:rPr lang="en-US" smtClean="0"/>
              <a:t>‹#›</a:t>
            </a:fld>
            <a:endParaRPr lang="en-US"/>
          </a:p>
        </p:txBody>
      </p:sp>
    </p:spTree>
    <p:extLst>
      <p:ext uri="{BB962C8B-B14F-4D97-AF65-F5344CB8AC3E}">
        <p14:creationId xmlns:p14="http://schemas.microsoft.com/office/powerpoint/2010/main" val="85223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EA37F-D866-482F-9F6E-6A4F758257B2}" type="datetimeFigureOut">
              <a:rPr lang="en-US" smtClean="0"/>
              <a:t>5/29/2018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83DD7F-E878-4E43-8538-4D2383F4CFFA}" type="slidenum">
              <a:rPr lang="en-US" smtClean="0"/>
              <a:t>‹#›</a:t>
            </a:fld>
            <a:endParaRPr lang="en-US"/>
          </a:p>
        </p:txBody>
      </p:sp>
    </p:spTree>
    <p:extLst>
      <p:ext uri="{BB962C8B-B14F-4D97-AF65-F5344CB8AC3E}">
        <p14:creationId xmlns:p14="http://schemas.microsoft.com/office/powerpoint/2010/main" val="229701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EA37F-D866-482F-9F6E-6A4F758257B2}" type="datetimeFigureOut">
              <a:rPr lang="en-US" smtClean="0"/>
              <a:t>5/29/2018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83DD7F-E878-4E43-8538-4D2383F4CFFA}" type="slidenum">
              <a:rPr lang="en-US" smtClean="0"/>
              <a:t>‹#›</a:t>
            </a:fld>
            <a:endParaRPr lang="en-US"/>
          </a:p>
        </p:txBody>
      </p:sp>
    </p:spTree>
    <p:extLst>
      <p:ext uri="{BB962C8B-B14F-4D97-AF65-F5344CB8AC3E}">
        <p14:creationId xmlns:p14="http://schemas.microsoft.com/office/powerpoint/2010/main" val="1348536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EA37F-D866-482F-9F6E-6A4F758257B2}" type="datetimeFigureOut">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3DD7F-E878-4E43-8538-4D2383F4CFFA}" type="slidenum">
              <a:rPr lang="en-US" smtClean="0"/>
              <a:t>‹#›</a:t>
            </a:fld>
            <a:endParaRPr lang="en-US"/>
          </a:p>
        </p:txBody>
      </p:sp>
    </p:spTree>
    <p:extLst>
      <p:ext uri="{BB962C8B-B14F-4D97-AF65-F5344CB8AC3E}">
        <p14:creationId xmlns:p14="http://schemas.microsoft.com/office/powerpoint/2010/main" val="138371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EA37F-D866-482F-9F6E-6A4F758257B2}" type="datetimeFigureOut">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3DD7F-E878-4E43-8538-4D2383F4CFFA}" type="slidenum">
              <a:rPr lang="en-US" smtClean="0"/>
              <a:t>‹#›</a:t>
            </a:fld>
            <a:endParaRPr lang="en-US"/>
          </a:p>
        </p:txBody>
      </p:sp>
    </p:spTree>
    <p:extLst>
      <p:ext uri="{BB962C8B-B14F-4D97-AF65-F5344CB8AC3E}">
        <p14:creationId xmlns:p14="http://schemas.microsoft.com/office/powerpoint/2010/main" val="375460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EA37F-D866-482F-9F6E-6A4F758257B2}" type="datetimeFigureOut">
              <a:rPr lang="en-US" smtClean="0"/>
              <a:t>5/29/2018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3DD7F-E878-4E43-8538-4D2383F4CFFA}" type="slidenum">
              <a:rPr lang="en-US" smtClean="0"/>
              <a:t>‹#›</a:t>
            </a:fld>
            <a:endParaRPr lang="en-US"/>
          </a:p>
        </p:txBody>
      </p:sp>
    </p:spTree>
    <p:extLst>
      <p:ext uri="{BB962C8B-B14F-4D97-AF65-F5344CB8AC3E}">
        <p14:creationId xmlns:p14="http://schemas.microsoft.com/office/powerpoint/2010/main" val="2288054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AP Psych </a:t>
            </a:r>
            <a:endParaRPr lang="en-US" dirty="0"/>
          </a:p>
        </p:txBody>
      </p:sp>
      <p:sp>
        <p:nvSpPr>
          <p:cNvPr id="7" name="Content Placeholder 6"/>
          <p:cNvSpPr>
            <a:spLocks noGrp="1"/>
          </p:cNvSpPr>
          <p:nvPr>
            <p:ph idx="1"/>
          </p:nvPr>
        </p:nvSpPr>
        <p:spPr/>
        <p:txBody>
          <a:bodyPr/>
          <a:lstStyle/>
          <a:p>
            <a:r>
              <a:rPr lang="en-US" dirty="0" smtClean="0"/>
              <a:t>Have a seat, remain quiet and place all cell phones, head phones, hats and food away.</a:t>
            </a:r>
          </a:p>
          <a:p>
            <a:r>
              <a:rPr lang="en-US" dirty="0" smtClean="0"/>
              <a:t>Take out project materials, as well as a Chrome book to pull up your paper. </a:t>
            </a:r>
            <a:endParaRPr lang="en-US" dirty="0"/>
          </a:p>
        </p:txBody>
      </p:sp>
    </p:spTree>
    <p:extLst>
      <p:ext uri="{BB962C8B-B14F-4D97-AF65-F5344CB8AC3E}">
        <p14:creationId xmlns:p14="http://schemas.microsoft.com/office/powerpoint/2010/main" val="2305670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References</a:t>
            </a:r>
            <a:endParaRPr lang="en-US" b="1" dirty="0">
              <a:solidFill>
                <a:srgbClr val="7030A0"/>
              </a:solidFill>
            </a:endParaRPr>
          </a:p>
        </p:txBody>
      </p:sp>
      <p:sp>
        <p:nvSpPr>
          <p:cNvPr id="3" name="Content Placeholder 2"/>
          <p:cNvSpPr>
            <a:spLocks noGrp="1"/>
          </p:cNvSpPr>
          <p:nvPr>
            <p:ph idx="1"/>
          </p:nvPr>
        </p:nvSpPr>
        <p:spPr/>
        <p:txBody>
          <a:bodyPr/>
          <a:lstStyle/>
          <a:p>
            <a:r>
              <a:rPr lang="en-US" dirty="0" smtClean="0"/>
              <a:t>Need only 1 source</a:t>
            </a:r>
          </a:p>
          <a:p>
            <a:r>
              <a:rPr lang="en-US" dirty="0" smtClean="0"/>
              <a:t>Make sure you format it correctly!</a:t>
            </a:r>
          </a:p>
          <a:p>
            <a:r>
              <a:rPr lang="en-US" dirty="0" smtClean="0"/>
              <a:t>Try APA citation maker</a:t>
            </a:r>
          </a:p>
          <a:p>
            <a:r>
              <a:rPr lang="en-US" dirty="0" smtClean="0"/>
              <a:t>References come first then appendix if applicable </a:t>
            </a:r>
            <a:endParaRPr lang="en-US" dirty="0"/>
          </a:p>
        </p:txBody>
      </p:sp>
      <p:pic>
        <p:nvPicPr>
          <p:cNvPr id="4" name="Picture 3"/>
          <p:cNvPicPr>
            <a:picLocks noChangeAspect="1"/>
          </p:cNvPicPr>
          <p:nvPr/>
        </p:nvPicPr>
        <p:blipFill>
          <a:blip r:embed="rId2"/>
          <a:stretch>
            <a:fillRect/>
          </a:stretch>
        </p:blipFill>
        <p:spPr>
          <a:xfrm>
            <a:off x="838200" y="4001294"/>
            <a:ext cx="9863079" cy="1343706"/>
          </a:xfrm>
          <a:prstGeom prst="rect">
            <a:avLst/>
          </a:prstGeom>
          <a:ln w="28575">
            <a:solidFill>
              <a:srgbClr val="FF0000"/>
            </a:solidFill>
          </a:ln>
        </p:spPr>
      </p:pic>
    </p:spTree>
    <p:extLst>
      <p:ext uri="{BB962C8B-B14F-4D97-AF65-F5344CB8AC3E}">
        <p14:creationId xmlns:p14="http://schemas.microsoft.com/office/powerpoint/2010/main" val="1447306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0698" t="34728" r="8802" b="23874"/>
          <a:stretch/>
        </p:blipFill>
        <p:spPr>
          <a:xfrm>
            <a:off x="1463041" y="365125"/>
            <a:ext cx="7563393" cy="6917984"/>
          </a:xfrm>
          <a:prstGeom prst="rect">
            <a:avLst/>
          </a:prstGeom>
        </p:spPr>
      </p:pic>
    </p:spTree>
    <p:extLst>
      <p:ext uri="{BB962C8B-B14F-4D97-AF65-F5344CB8AC3E}">
        <p14:creationId xmlns:p14="http://schemas.microsoft.com/office/powerpoint/2010/main" val="1744750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3489" t="34529" r="13367" b="27627"/>
          <a:stretch/>
        </p:blipFill>
        <p:spPr>
          <a:xfrm>
            <a:off x="2285999" y="401139"/>
            <a:ext cx="6766561" cy="6227204"/>
          </a:xfrm>
          <a:prstGeom prst="rect">
            <a:avLst/>
          </a:prstGeom>
        </p:spPr>
      </p:pic>
    </p:spTree>
    <p:extLst>
      <p:ext uri="{BB962C8B-B14F-4D97-AF65-F5344CB8AC3E}">
        <p14:creationId xmlns:p14="http://schemas.microsoft.com/office/powerpoint/2010/main" val="3206353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7030A0"/>
                </a:solidFill>
              </a:rPr>
              <a:t>Abstract </a:t>
            </a:r>
            <a:endParaRPr lang="en-US" b="1" dirty="0">
              <a:solidFill>
                <a:srgbClr val="7030A0"/>
              </a:solidFill>
            </a:endParaRPr>
          </a:p>
        </p:txBody>
      </p:sp>
      <p:sp>
        <p:nvSpPr>
          <p:cNvPr id="5" name="Content Placeholder 4"/>
          <p:cNvSpPr>
            <a:spLocks noGrp="1"/>
          </p:cNvSpPr>
          <p:nvPr>
            <p:ph idx="1"/>
          </p:nvPr>
        </p:nvSpPr>
        <p:spPr/>
        <p:txBody>
          <a:bodyPr/>
          <a:lstStyle/>
          <a:p>
            <a:pPr marL="0" indent="0">
              <a:buNone/>
            </a:pPr>
            <a:r>
              <a:rPr lang="en-US" b="1" u="sng" dirty="0" smtClean="0"/>
              <a:t>Points to be addressed:</a:t>
            </a:r>
          </a:p>
          <a:p>
            <a:r>
              <a:rPr lang="en-US" dirty="0" smtClean="0"/>
              <a:t>State the research question, explaining why obtaining an answer to this question is valuable to society. (1-2 sentences)</a:t>
            </a:r>
          </a:p>
          <a:p>
            <a:r>
              <a:rPr lang="en-US" dirty="0" smtClean="0"/>
              <a:t>State </a:t>
            </a:r>
            <a:r>
              <a:rPr lang="en-US" dirty="0"/>
              <a:t>your </a:t>
            </a:r>
            <a:r>
              <a:rPr lang="en-US" dirty="0" smtClean="0"/>
              <a:t>hypothesis. (1 sentence)</a:t>
            </a:r>
          </a:p>
          <a:p>
            <a:r>
              <a:rPr lang="en-US" dirty="0" smtClean="0"/>
              <a:t>Summarize what you did to conduct your experiment/study (1 sentence)</a:t>
            </a:r>
          </a:p>
          <a:p>
            <a:r>
              <a:rPr lang="en-US" dirty="0" smtClean="0"/>
              <a:t>Summarize the results of your study. (1 sentence)</a:t>
            </a:r>
          </a:p>
          <a:p>
            <a:r>
              <a:rPr lang="en-US" dirty="0" smtClean="0"/>
              <a:t>State whether results supported or disproved your hypothesis, and what these results mean for society. (1-2 sentences) </a:t>
            </a:r>
          </a:p>
          <a:p>
            <a:endParaRPr lang="en-US" dirty="0"/>
          </a:p>
        </p:txBody>
      </p:sp>
    </p:spTree>
    <p:extLst>
      <p:ext uri="{BB962C8B-B14F-4D97-AF65-F5344CB8AC3E}">
        <p14:creationId xmlns:p14="http://schemas.microsoft.com/office/powerpoint/2010/main" val="3006480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Introduction/Purpose</a:t>
            </a:r>
            <a:endParaRPr lang="en-US" b="1" dirty="0">
              <a:solidFill>
                <a:srgbClr val="7030A0"/>
              </a:solidFill>
            </a:endParaRPr>
          </a:p>
        </p:txBody>
      </p:sp>
      <p:sp>
        <p:nvSpPr>
          <p:cNvPr id="3" name="Content Placeholder 2"/>
          <p:cNvSpPr>
            <a:spLocks noGrp="1"/>
          </p:cNvSpPr>
          <p:nvPr>
            <p:ph idx="1"/>
          </p:nvPr>
        </p:nvSpPr>
        <p:spPr/>
        <p:txBody>
          <a:bodyPr/>
          <a:lstStyle/>
          <a:p>
            <a:pPr marL="0" indent="0">
              <a:buNone/>
            </a:pPr>
            <a:r>
              <a:rPr lang="en-US" b="1" u="sng" dirty="0" smtClean="0"/>
              <a:t>Points to be addressed:</a:t>
            </a:r>
          </a:p>
          <a:p>
            <a:r>
              <a:rPr lang="en-US" dirty="0" smtClean="0"/>
              <a:t>Introductory sentence(s) that provide background or context to the research question. (3-5 sentences)</a:t>
            </a:r>
          </a:p>
          <a:p>
            <a:r>
              <a:rPr lang="en-US" dirty="0" smtClean="0"/>
              <a:t>Re-state the research question, and explain </a:t>
            </a:r>
            <a:r>
              <a:rPr lang="en-US" dirty="0"/>
              <a:t>why obtaining an answer to this question is valuable to </a:t>
            </a:r>
            <a:r>
              <a:rPr lang="en-US" dirty="0" smtClean="0"/>
              <a:t>society. (1-2 sentences)</a:t>
            </a:r>
          </a:p>
          <a:p>
            <a:r>
              <a:rPr lang="en-US" dirty="0" smtClean="0"/>
              <a:t>State your hypothesis, providing a basis for the hypothesis. (1-2 sentences) </a:t>
            </a:r>
          </a:p>
          <a:p>
            <a:r>
              <a:rPr lang="en-US" dirty="0" smtClean="0"/>
              <a:t>What is the overall purpose of your study. (1-2 sentences) </a:t>
            </a:r>
            <a:endParaRPr lang="en-US" dirty="0"/>
          </a:p>
        </p:txBody>
      </p:sp>
    </p:spTree>
    <p:extLst>
      <p:ext uri="{BB962C8B-B14F-4D97-AF65-F5344CB8AC3E}">
        <p14:creationId xmlns:p14="http://schemas.microsoft.com/office/powerpoint/2010/main" val="288014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239" y="143056"/>
            <a:ext cx="10515600" cy="1325563"/>
          </a:xfrm>
        </p:spPr>
        <p:txBody>
          <a:bodyPr/>
          <a:lstStyle/>
          <a:p>
            <a:r>
              <a:rPr lang="en-US" b="1" u="sng" dirty="0" smtClean="0">
                <a:solidFill>
                  <a:srgbClr val="7030A0"/>
                </a:solidFill>
              </a:rPr>
              <a:t>Background Sources </a:t>
            </a:r>
            <a:endParaRPr lang="en-US" b="1" u="sng" dirty="0">
              <a:solidFill>
                <a:srgbClr val="7030A0"/>
              </a:solidFill>
            </a:endParaRPr>
          </a:p>
        </p:txBody>
      </p:sp>
      <p:sp>
        <p:nvSpPr>
          <p:cNvPr id="3" name="Content Placeholder 2"/>
          <p:cNvSpPr>
            <a:spLocks noGrp="1"/>
          </p:cNvSpPr>
          <p:nvPr>
            <p:ph idx="1"/>
          </p:nvPr>
        </p:nvSpPr>
        <p:spPr>
          <a:xfrm>
            <a:off x="628239" y="1617890"/>
            <a:ext cx="10515600" cy="4351338"/>
          </a:xfrm>
        </p:spPr>
        <p:txBody>
          <a:bodyPr/>
          <a:lstStyle/>
          <a:p>
            <a:r>
              <a:rPr lang="en-US" dirty="0" smtClean="0"/>
              <a:t>Discuss at least one previous study that influenced your study. State the purpose of that study, how it was conducted, and the results of the study. </a:t>
            </a:r>
          </a:p>
          <a:p>
            <a:r>
              <a:rPr lang="en-US" dirty="0" smtClean="0"/>
              <a:t>Explain how your study is similar to but different to this previous study. </a:t>
            </a:r>
          </a:p>
          <a:p>
            <a:r>
              <a:rPr lang="en-US" dirty="0" smtClean="0"/>
              <a:t>Pay attention to formatting!</a:t>
            </a:r>
            <a:endParaRPr lang="en-US" dirty="0"/>
          </a:p>
        </p:txBody>
      </p:sp>
      <p:pic>
        <p:nvPicPr>
          <p:cNvPr id="4" name="Picture 3"/>
          <p:cNvPicPr>
            <a:picLocks noChangeAspect="1"/>
          </p:cNvPicPr>
          <p:nvPr/>
        </p:nvPicPr>
        <p:blipFill>
          <a:blip r:embed="rId2"/>
          <a:stretch>
            <a:fillRect/>
          </a:stretch>
        </p:blipFill>
        <p:spPr>
          <a:xfrm>
            <a:off x="838200" y="4542699"/>
            <a:ext cx="10095679" cy="1769201"/>
          </a:xfrm>
          <a:prstGeom prst="rect">
            <a:avLst/>
          </a:prstGeom>
          <a:ln w="28575">
            <a:solidFill>
              <a:srgbClr val="FF0000"/>
            </a:solidFill>
          </a:ln>
        </p:spPr>
      </p:pic>
      <p:sp>
        <p:nvSpPr>
          <p:cNvPr id="5" name="Down Arrow 4"/>
          <p:cNvSpPr/>
          <p:nvPr/>
        </p:nvSpPr>
        <p:spPr>
          <a:xfrm>
            <a:off x="6557554" y="3905794"/>
            <a:ext cx="496389" cy="6369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731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Experimental Design/Materials </a:t>
            </a:r>
            <a:endParaRPr lang="en-US" b="1" dirty="0">
              <a:solidFill>
                <a:srgbClr val="7030A0"/>
              </a:solidFill>
            </a:endParaRPr>
          </a:p>
        </p:txBody>
      </p:sp>
      <p:sp>
        <p:nvSpPr>
          <p:cNvPr id="3" name="Content Placeholder 2"/>
          <p:cNvSpPr>
            <a:spLocks noGrp="1"/>
          </p:cNvSpPr>
          <p:nvPr>
            <p:ph idx="1"/>
          </p:nvPr>
        </p:nvSpPr>
        <p:spPr/>
        <p:txBody>
          <a:bodyPr>
            <a:normAutofit/>
          </a:bodyPr>
          <a:lstStyle/>
          <a:p>
            <a:r>
              <a:rPr lang="en-US" dirty="0"/>
              <a:t>You should explain how you research study was designed</a:t>
            </a:r>
            <a:r>
              <a:rPr lang="en-US" dirty="0" smtClean="0"/>
              <a:t>.</a:t>
            </a:r>
          </a:p>
          <a:p>
            <a:pPr lvl="1"/>
            <a:r>
              <a:rPr lang="en-US" dirty="0" smtClean="0"/>
              <a:t>Did you conduct an experiment, case study etc.?</a:t>
            </a:r>
          </a:p>
          <a:p>
            <a:pPr lvl="1"/>
            <a:r>
              <a:rPr lang="en-US" dirty="0" smtClean="0"/>
              <a:t>Did you have an independent &amp; dependent variable? At least define and discuss the variables used as well as how many conditions you had (if any)</a:t>
            </a:r>
          </a:p>
          <a:p>
            <a:r>
              <a:rPr lang="en-US" dirty="0" smtClean="0"/>
              <a:t>Explain the process of our experiment/study:</a:t>
            </a:r>
            <a:endParaRPr lang="en-US" dirty="0"/>
          </a:p>
          <a:p>
            <a:pPr lvl="1"/>
            <a:r>
              <a:rPr lang="en-US" dirty="0" smtClean="0"/>
              <a:t>How did you conduct the study? What did you do first, next, and so on…?</a:t>
            </a:r>
          </a:p>
          <a:p>
            <a:pPr lvl="1"/>
            <a:r>
              <a:rPr lang="en-US" dirty="0" smtClean="0"/>
              <a:t>What materials did you need to complete the study? </a:t>
            </a:r>
          </a:p>
          <a:p>
            <a:pPr lvl="1"/>
            <a:r>
              <a:rPr lang="en-US" dirty="0" smtClean="0"/>
              <a:t>Make sure you discuss how you obtained participants (conducting a random sample)</a:t>
            </a:r>
          </a:p>
          <a:p>
            <a:r>
              <a:rPr lang="en-US" dirty="0" smtClean="0"/>
              <a:t>5-8 sentences</a:t>
            </a:r>
          </a:p>
        </p:txBody>
      </p:sp>
    </p:spTree>
    <p:extLst>
      <p:ext uri="{BB962C8B-B14F-4D97-AF65-F5344CB8AC3E}">
        <p14:creationId xmlns:p14="http://schemas.microsoft.com/office/powerpoint/2010/main" val="2839271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Results </a:t>
            </a:r>
            <a:endParaRPr lang="en-US" b="1" dirty="0">
              <a:solidFill>
                <a:srgbClr val="7030A0"/>
              </a:solidFill>
            </a:endParaRPr>
          </a:p>
        </p:txBody>
      </p:sp>
      <p:sp>
        <p:nvSpPr>
          <p:cNvPr id="3" name="Content Placeholder 2"/>
          <p:cNvSpPr>
            <a:spLocks noGrp="1"/>
          </p:cNvSpPr>
          <p:nvPr>
            <p:ph idx="1"/>
          </p:nvPr>
        </p:nvSpPr>
        <p:spPr/>
        <p:txBody>
          <a:bodyPr/>
          <a:lstStyle/>
          <a:p>
            <a:r>
              <a:rPr lang="en-US" dirty="0" smtClean="0"/>
              <a:t>What were the results of your study? </a:t>
            </a:r>
          </a:p>
          <a:p>
            <a:pPr lvl="1"/>
            <a:r>
              <a:rPr lang="en-US" dirty="0" smtClean="0"/>
              <a:t>What happened during the study? Explain in detail, professionally and efficiently.</a:t>
            </a:r>
          </a:p>
          <a:p>
            <a:pPr lvl="1"/>
            <a:r>
              <a:rPr lang="en-US" dirty="0" smtClean="0"/>
              <a:t>Reference table, graph or data (if available), but include the actual graph, chart at the end of the paper. Reference this in the paper as “Appendix A, B, and so on) </a:t>
            </a:r>
          </a:p>
          <a:p>
            <a:pPr lvl="1"/>
            <a:r>
              <a:rPr lang="en-US" dirty="0" smtClean="0"/>
              <a:t>Was your hypothesis supported or rejected?</a:t>
            </a:r>
          </a:p>
          <a:p>
            <a:pPr lvl="1"/>
            <a:r>
              <a:rPr lang="en-US" dirty="0" smtClean="0"/>
              <a:t>Did anyone make any mistakes or did something go wrong? </a:t>
            </a:r>
          </a:p>
          <a:p>
            <a:pPr lvl="1"/>
            <a:r>
              <a:rPr lang="en-US" dirty="0" smtClean="0"/>
              <a:t>Could there have been any confounding variables?</a:t>
            </a:r>
          </a:p>
          <a:p>
            <a:pPr lvl="1"/>
            <a:r>
              <a:rPr lang="en-US" dirty="0" smtClean="0"/>
              <a:t>6-10 sentences</a:t>
            </a:r>
          </a:p>
          <a:p>
            <a:pPr marL="0" indent="0">
              <a:buNone/>
            </a:pPr>
            <a:endParaRPr lang="en-US" dirty="0" smtClean="0"/>
          </a:p>
        </p:txBody>
      </p:sp>
    </p:spTree>
    <p:extLst>
      <p:ext uri="{BB962C8B-B14F-4D97-AF65-F5344CB8AC3E}">
        <p14:creationId xmlns:p14="http://schemas.microsoft.com/office/powerpoint/2010/main" val="1152203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17063" y="365125"/>
            <a:ext cx="7143206" cy="1280109"/>
          </a:xfrm>
          <a:prstGeom prst="rect">
            <a:avLst/>
          </a:prstGeom>
          <a:ln w="28575">
            <a:solidFill>
              <a:srgbClr val="FF0000"/>
            </a:solidFill>
          </a:ln>
        </p:spPr>
      </p:pic>
      <p:pic>
        <p:nvPicPr>
          <p:cNvPr id="5" name="Picture 4"/>
          <p:cNvPicPr>
            <a:picLocks noChangeAspect="1"/>
          </p:cNvPicPr>
          <p:nvPr/>
        </p:nvPicPr>
        <p:blipFill>
          <a:blip r:embed="rId3"/>
          <a:stretch>
            <a:fillRect/>
          </a:stretch>
        </p:blipFill>
        <p:spPr>
          <a:xfrm>
            <a:off x="1817063" y="1934935"/>
            <a:ext cx="7949539" cy="4923065"/>
          </a:xfrm>
          <a:prstGeom prst="rect">
            <a:avLst/>
          </a:prstGeom>
          <a:ln w="38100">
            <a:solidFill>
              <a:srgbClr val="FF0000"/>
            </a:solidFill>
          </a:ln>
        </p:spPr>
      </p:pic>
    </p:spTree>
    <p:extLst>
      <p:ext uri="{BB962C8B-B14F-4D97-AF65-F5344CB8AC3E}">
        <p14:creationId xmlns:p14="http://schemas.microsoft.com/office/powerpoint/2010/main" val="776042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Discussion</a:t>
            </a:r>
            <a:endParaRPr lang="en-US" b="1" dirty="0">
              <a:solidFill>
                <a:srgbClr val="7030A0"/>
              </a:solidFill>
            </a:endParaRPr>
          </a:p>
        </p:txBody>
      </p:sp>
      <p:sp>
        <p:nvSpPr>
          <p:cNvPr id="3" name="Content Placeholder 2"/>
          <p:cNvSpPr>
            <a:spLocks noGrp="1"/>
          </p:cNvSpPr>
          <p:nvPr>
            <p:ph idx="1"/>
          </p:nvPr>
        </p:nvSpPr>
        <p:spPr/>
        <p:txBody>
          <a:bodyPr/>
          <a:lstStyle/>
          <a:p>
            <a:r>
              <a:rPr lang="en-US" dirty="0" smtClean="0"/>
              <a:t>What do the results tell us about society?</a:t>
            </a:r>
          </a:p>
          <a:p>
            <a:r>
              <a:rPr lang="en-US" dirty="0" smtClean="0"/>
              <a:t>Were you surprised by anything?</a:t>
            </a:r>
          </a:p>
          <a:p>
            <a:r>
              <a:rPr lang="en-US" dirty="0" smtClean="0"/>
              <a:t>What could’ve been done differently? </a:t>
            </a:r>
          </a:p>
          <a:p>
            <a:r>
              <a:rPr lang="en-US" dirty="0" smtClean="0"/>
              <a:t>Recommendations for future studies interested in this topic.</a:t>
            </a:r>
          </a:p>
          <a:p>
            <a:r>
              <a:rPr lang="en-US" dirty="0" smtClean="0"/>
              <a:t>6-8 sentences </a:t>
            </a:r>
          </a:p>
          <a:p>
            <a:endParaRPr lang="en-US" dirty="0" smtClean="0"/>
          </a:p>
        </p:txBody>
      </p:sp>
    </p:spTree>
    <p:extLst>
      <p:ext uri="{BB962C8B-B14F-4D97-AF65-F5344CB8AC3E}">
        <p14:creationId xmlns:p14="http://schemas.microsoft.com/office/powerpoint/2010/main" val="3592101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Conclusion</a:t>
            </a:r>
            <a:endParaRPr lang="en-US" b="1" dirty="0">
              <a:solidFill>
                <a:srgbClr val="7030A0"/>
              </a:solidFill>
            </a:endParaRPr>
          </a:p>
        </p:txBody>
      </p:sp>
      <p:sp>
        <p:nvSpPr>
          <p:cNvPr id="3" name="Content Placeholder 2"/>
          <p:cNvSpPr>
            <a:spLocks noGrp="1"/>
          </p:cNvSpPr>
          <p:nvPr>
            <p:ph idx="1"/>
          </p:nvPr>
        </p:nvSpPr>
        <p:spPr/>
        <p:txBody>
          <a:bodyPr/>
          <a:lstStyle/>
          <a:p>
            <a:r>
              <a:rPr lang="en-US" dirty="0" smtClean="0"/>
              <a:t>Summarize the study.</a:t>
            </a:r>
          </a:p>
          <a:p>
            <a:r>
              <a:rPr lang="en-US" dirty="0" smtClean="0"/>
              <a:t>Explain whether the hypothesis was supported and what that means for society.</a:t>
            </a:r>
          </a:p>
          <a:p>
            <a:r>
              <a:rPr lang="en-US" dirty="0" smtClean="0"/>
              <a:t>Explain how your results fit into the larger context or background you discussed in the introduction. </a:t>
            </a:r>
          </a:p>
          <a:p>
            <a:r>
              <a:rPr lang="en-US" dirty="0" smtClean="0"/>
              <a:t>3-5 sentences. </a:t>
            </a:r>
            <a:endParaRPr lang="en-US" dirty="0"/>
          </a:p>
        </p:txBody>
      </p:sp>
    </p:spTree>
    <p:extLst>
      <p:ext uri="{BB962C8B-B14F-4D97-AF65-F5344CB8AC3E}">
        <p14:creationId xmlns:p14="http://schemas.microsoft.com/office/powerpoint/2010/main" val="3863450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532</Words>
  <Application>Microsoft Office PowerPoint</Application>
  <PresentationFormat>Widescreen</PresentationFormat>
  <Paragraphs>53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AP Psych </vt:lpstr>
      <vt:lpstr>Abstract </vt:lpstr>
      <vt:lpstr>Introduction/Purpose</vt:lpstr>
      <vt:lpstr>Background Sources </vt:lpstr>
      <vt:lpstr>Experimental Design/Materials </vt:lpstr>
      <vt:lpstr>Results </vt:lpstr>
      <vt:lpstr>PowerPoint Presentation</vt:lpstr>
      <vt:lpstr>Discussion</vt:lpstr>
      <vt:lpstr>Conclusion</vt:lpstr>
      <vt:lpstr>References</vt:lpstr>
      <vt:lpstr>PowerPoint Presentation</vt:lpstr>
      <vt:lpstr>PowerPoint Presentation</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Psych</dc:title>
  <dc:creator>Alston, Ashley C.</dc:creator>
  <cp:lastModifiedBy>Alston, Ashley C.</cp:lastModifiedBy>
  <cp:revision>8</cp:revision>
  <dcterms:created xsi:type="dcterms:W3CDTF">2018-05-29T12:12:35Z</dcterms:created>
  <dcterms:modified xsi:type="dcterms:W3CDTF">2018-05-29T14:10:13Z</dcterms:modified>
</cp:coreProperties>
</file>