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56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41694-ED13-4703-9903-A8DA55B6455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4CE3-E47E-47EF-B12F-04B720985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ivate_property" TargetMode="External"/><Relationship Id="rId2" Type="http://schemas.openxmlformats.org/officeDocument/2006/relationships/hyperlink" Target="http://en.wikipedia.org/wiki/Economic_syst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Profit_(economics)" TargetMode="External"/><Relationship Id="rId4" Type="http://schemas.openxmlformats.org/officeDocument/2006/relationships/hyperlink" Target="http://en.wikipedia.org/wiki/Means_of_produ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Take out your study guides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the front page, both sides are completed!! Will be checking in 5 minutes!</a:t>
            </a:r>
          </a:p>
          <a:p>
            <a:r>
              <a:rPr lang="en-US" dirty="0" smtClean="0"/>
              <a:t>No talking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/>
          <a:srcRect l="27556" t="27431" r="24397" b="3687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/>
          <a:srcRect l="20866" t="23741" r="20476" b="310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be a master of your craft?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fairs lead to….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revolution:</a:t>
            </a:r>
          </a:p>
          <a:p>
            <a:pPr lvl="1"/>
            <a:r>
              <a:rPr lang="en-US" dirty="0" smtClean="0"/>
              <a:t>The Commercial Revolution consists of an increase in commerce, and in the growth of financial services such as banking, insurance, and investing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 fairs and Commercial revolution lead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economy:</a:t>
            </a:r>
          </a:p>
          <a:p>
            <a:pPr lvl="1"/>
            <a:r>
              <a:rPr lang="en-US" dirty="0" smtClean="0"/>
              <a:t>An economy that operates by voluntary exchange in a free market and is not planned or controlled by a central authority; a capitalistic </a:t>
            </a:r>
            <a:r>
              <a:rPr lang="en-US" dirty="0" smtClean="0"/>
              <a:t>economy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***A Market Economy is basically the beginning of  Capitalism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hlinkClick r:id="rId2" action="ppaction://hlinkfile" tooltip="Economic system"/>
              </a:rPr>
              <a:t>economic system</a:t>
            </a:r>
            <a:r>
              <a:rPr lang="en-US" dirty="0" smtClean="0"/>
              <a:t> based on the </a:t>
            </a:r>
            <a:r>
              <a:rPr lang="en-US" dirty="0" smtClean="0">
                <a:hlinkClick r:id="rId3" action="ppaction://hlinkfile" tooltip="Private property"/>
              </a:rPr>
              <a:t>private ownership</a:t>
            </a:r>
            <a:r>
              <a:rPr lang="en-US" dirty="0" smtClean="0"/>
              <a:t> of the </a:t>
            </a:r>
            <a:r>
              <a:rPr lang="en-US" dirty="0" smtClean="0">
                <a:hlinkClick r:id="rId4" action="ppaction://hlinkfile" tooltip="Means of production"/>
              </a:rPr>
              <a:t>means of production</a:t>
            </a:r>
            <a:r>
              <a:rPr lang="en-US" dirty="0" smtClean="0"/>
              <a:t>, with the goal of making a </a:t>
            </a:r>
            <a:r>
              <a:rPr lang="en-US" dirty="0" smtClean="0">
                <a:hlinkClick r:id="rId5" action="ppaction://hlinkfile" tooltip="Profit (economics)"/>
              </a:rPr>
              <a:t>profit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138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Take out your study guides</vt:lpstr>
      <vt:lpstr>Slide 2</vt:lpstr>
      <vt:lpstr>Slide 3</vt:lpstr>
      <vt:lpstr>What does it mean to be a master of your craft? </vt:lpstr>
      <vt:lpstr>Trade fairs lead to….</vt:lpstr>
      <vt:lpstr>Trade fairs and Commercial revolution lead to:</vt:lpstr>
      <vt:lpstr>Slide 7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23</cp:revision>
  <dcterms:created xsi:type="dcterms:W3CDTF">2012-12-03T14:39:44Z</dcterms:created>
  <dcterms:modified xsi:type="dcterms:W3CDTF">2013-04-12T18:13:23Z</dcterms:modified>
</cp:coreProperties>
</file>