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5DC550-5000-45C9-8FBC-7E141EA62BAD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E33830-CEF3-4626-B80E-A504361F1C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88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33830-CEF3-4626-B80E-A504361F1CB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864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17A4E-AA93-4EB7-A3C1-1D0103E0EDBE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D82C2-C968-4001-914D-596136A099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826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17A4E-AA93-4EB7-A3C1-1D0103E0EDBE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D82C2-C968-4001-914D-596136A099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644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17A4E-AA93-4EB7-A3C1-1D0103E0EDBE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D82C2-C968-4001-914D-596136A099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12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17A4E-AA93-4EB7-A3C1-1D0103E0EDBE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D82C2-C968-4001-914D-596136A099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016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17A4E-AA93-4EB7-A3C1-1D0103E0EDBE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D82C2-C968-4001-914D-596136A099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838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17A4E-AA93-4EB7-A3C1-1D0103E0EDBE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D82C2-C968-4001-914D-596136A099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06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17A4E-AA93-4EB7-A3C1-1D0103E0EDBE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D82C2-C968-4001-914D-596136A099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18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17A4E-AA93-4EB7-A3C1-1D0103E0EDBE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D82C2-C968-4001-914D-596136A099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904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17A4E-AA93-4EB7-A3C1-1D0103E0EDBE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D82C2-C968-4001-914D-596136A099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886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17A4E-AA93-4EB7-A3C1-1D0103E0EDBE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D82C2-C968-4001-914D-596136A099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398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17A4E-AA93-4EB7-A3C1-1D0103E0EDBE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D82C2-C968-4001-914D-596136A099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90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817A4E-AA93-4EB7-A3C1-1D0103E0EDBE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D82C2-C968-4001-914D-596136A099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77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92" t="3922" b="3137"/>
          <a:stretch/>
        </p:blipFill>
        <p:spPr>
          <a:xfrm>
            <a:off x="1237129" y="0"/>
            <a:ext cx="9801731" cy="685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966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Ancient India </a:t>
            </a:r>
            <a:endParaRPr lang="en-US" dirty="0"/>
          </a:p>
        </p:txBody>
      </p:sp>
      <p:pic>
        <p:nvPicPr>
          <p:cNvPr id="7170" name="Picture 2" descr="https://worldhistoryatyhs.wikispaces.com/file/view/50.jpg/31464471/381x286/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022" y="1573307"/>
            <a:ext cx="6836951" cy="513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620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http://memorableindia.in/images/uploads/taj-mahal-agra-ind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080" y="1529323"/>
            <a:ext cx="9913840" cy="433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927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20" name="Picture 4" descr="http://lotussculpture.com/images/nata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634" y="1290918"/>
            <a:ext cx="37814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lankapura.com/wp-content/uploads/2009/07/9-gal-vihara-seated-buddh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815" y="365125"/>
            <a:ext cx="4770985" cy="641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750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Ancient China</a:t>
            </a:r>
            <a:endParaRPr lang="en-US" dirty="0"/>
          </a:p>
        </p:txBody>
      </p:sp>
      <p:pic>
        <p:nvPicPr>
          <p:cNvPr id="10242" name="Picture 2" descr="https://hamptonworldhistoryi.wikispaces.com/file/view/Anc_China_map.jpg/263365634/Anc_China_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033" y="1690688"/>
            <a:ext cx="6753225" cy="493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817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http://www.crystalinks.com/GreatWall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58" y="1027906"/>
            <a:ext cx="5775265" cy="383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highestbridges.com/wiki/images/thumb/b/bd/13Baluarte.jpg/750px-13Baluar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646" y="3025588"/>
            <a:ext cx="5418043" cy="325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494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http://acrossvietnam.weebly.com/uploads/9/7/5/0/9750375/7093322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094" y="1486274"/>
            <a:ext cx="9699812" cy="404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495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http://www.china-family-adventure.com/image-files/chinese-writing-charact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2084295"/>
            <a:ext cx="5139921" cy="340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www.shunya.net/Pictures/China/Shanghai/Confucius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994" y="365125"/>
            <a:ext cx="4134497" cy="622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590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Greece </a:t>
            </a:r>
            <a:endParaRPr lang="en-US" dirty="0"/>
          </a:p>
        </p:txBody>
      </p:sp>
      <p:pic>
        <p:nvPicPr>
          <p:cNvPr id="14338" name="Picture 2" descr="http://www.in2greece.com/english/maps/map_of_Ancient_Gree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106" y="1932286"/>
            <a:ext cx="4095563" cy="432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www.greeka.com/pictures/about-greece/geograph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810" y="1932286"/>
            <a:ext cx="5565947" cy="386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7248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http://cdn.history.com/sites/2/2013/12/acropolis-athens-H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" y="1690688"/>
            <a:ext cx="12182817" cy="398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5890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http://www.ushistory.org/civ/images/000160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213" y="593563"/>
            <a:ext cx="3755464" cy="579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upload.wikimedia.org/wikipedia/commons/7/7d/Poseidon_sculpture_Copenhagen_2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715" y="849575"/>
            <a:ext cx="5253829" cy="528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888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753" y="89586"/>
            <a:ext cx="10515600" cy="1325563"/>
          </a:xfrm>
        </p:spPr>
        <p:txBody>
          <a:bodyPr/>
          <a:lstStyle/>
          <a:p>
            <a:r>
              <a:rPr lang="en-US" dirty="0" smtClean="0"/>
              <a:t>Sumer (Mesopotamia)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436" y="1415149"/>
            <a:ext cx="7476563" cy="526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1717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http://greece.mrdonn.org/democracy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81" y="2554941"/>
            <a:ext cx="6098054" cy="323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upload.wikimedia.org/wikipedia/commons/4/4b/Pericles_Pio-Clementino_Inv269_n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369" y="74746"/>
            <a:ext cx="4476259" cy="678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7067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Ancient Rome </a:t>
            </a:r>
            <a:endParaRPr lang="en-US" dirty="0"/>
          </a:p>
        </p:txBody>
      </p:sp>
      <p:pic>
        <p:nvPicPr>
          <p:cNvPr id="18434" name="Picture 2" descr="http://media.web.britannica.com/eb-media/89/89989-050-5AEB5DFF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615" y="1493740"/>
            <a:ext cx="7231526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6152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http://cdn.ngkids.co.uk/dynamic/features_legacy/content/gallery/2014011007565594539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916" y="2017246"/>
            <a:ext cx="481965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://www.factmonster.com/images/ency382ancrom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60" y="1690688"/>
            <a:ext cx="5881324" cy="404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6052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http://mrbarbersocialstudies.com/Socialstudies/World_History_Chapter_10_files/Roman%20Republic%20Governme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70" y="1027906"/>
            <a:ext cx="9372460" cy="552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6235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http://azepedagvt.weebly.com/uploads/2/1/0/6/21065760/9251610_or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5" y="687854"/>
            <a:ext cx="7524750" cy="581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5268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https://olkingcolescastle.files.wordpress.com/2013/03/rome_map-split-empi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37" y="1198011"/>
            <a:ext cx="8866094" cy="530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8155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 descr="http://lukensocialstudies.weebly.com/uploads/2/4/8/2/24827890/367012384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397" y="815362"/>
            <a:ext cx="8621206" cy="557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386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423" y="296523"/>
            <a:ext cx="6149788" cy="59093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667" y="753876"/>
            <a:ext cx="3190875" cy="57054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1371" y="296523"/>
            <a:ext cx="4433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Statue of the first king in Mesopotamia. How and why do you think its damaged?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90765" y="6274685"/>
            <a:ext cx="4397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Sumerian writing tablet—Cuneiform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598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html.rincondelvago.com/00064837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15" y="1690688"/>
            <a:ext cx="6218331" cy="352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ancient-origins.net/sites/default/files/mesopotamian-whe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770" y="1988578"/>
            <a:ext cx="4038600" cy="35528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00953" y="766482"/>
            <a:ext cx="4061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Religious temple in Sumer (Mesopotamia), called a </a:t>
            </a:r>
            <a:r>
              <a:rPr lang="en-US" dirty="0" err="1" smtClean="0"/>
              <a:t>Zigguraut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906871" y="914400"/>
            <a:ext cx="3980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Sumerian wheel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191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Ancient Egypt </a:t>
            </a:r>
            <a:endParaRPr lang="en-US" dirty="0"/>
          </a:p>
        </p:txBody>
      </p:sp>
      <p:pic>
        <p:nvPicPr>
          <p:cNvPr id="2052" name="Picture 4" descr="http://www.hyperhistory.com/online_n2/images_n2/sum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58" y="2021541"/>
            <a:ext cx="4885325" cy="388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ancient-egypt-online.com/images/nile-satelli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582" y="1566582"/>
            <a:ext cx="6667500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118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ytimg.com/vi/zMqzLrT1kQY/hq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89" y="111641"/>
            <a:ext cx="6810495" cy="510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5082" y="5392271"/>
            <a:ext cx="4975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Image of Egyptian pharaohs, on the right depicted as a god. </a:t>
            </a:r>
            <a:endParaRPr lang="en-US" dirty="0"/>
          </a:p>
        </p:txBody>
      </p:sp>
      <p:pic>
        <p:nvPicPr>
          <p:cNvPr id="3076" name="Picture 4" descr="https://upload.wikimedia.org/wikipedia/commons/0/0a/Nefertiti_berli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721" y="412856"/>
            <a:ext cx="4219310" cy="562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727141" y="6038602"/>
            <a:ext cx="2487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Statue of Pharaoh and Queen Nefertiti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946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s://assets.answersingenesis.org/img/cms/content/contentnode/header_image/ancient-egyp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47" y="1882588"/>
            <a:ext cx="11203753" cy="355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61229" y="5631235"/>
            <a:ext cx="5069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Egyptian Pyramids serve as burial tombs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303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baidun.com/blog/wp-content/uploads/2014/10/hl-ancient-egypt-king-tu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92" y="633412"/>
            <a:ext cx="5905500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iamjwal.com/wp-content/uploads/2008/12/egyptian-hieroglyphics-louv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775" y="2501711"/>
            <a:ext cx="5715000" cy="363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38835" y="4557713"/>
            <a:ext cx="4155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Egyptian artwork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862047" y="1951223"/>
            <a:ext cx="432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Egyptian Hieroglyphics below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736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1928" y="2008786"/>
            <a:ext cx="6316433" cy="47377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1149" y="1685620"/>
            <a:ext cx="3531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Egyptian mummies and artwork showing mummification process </a:t>
            </a:r>
            <a:endParaRPr lang="en-US" dirty="0"/>
          </a:p>
        </p:txBody>
      </p:sp>
      <p:pic>
        <p:nvPicPr>
          <p:cNvPr id="6150" name="Picture 6" descr="http://www.primaryhomeworkhelp.co.uk/egypt/images/anubi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92" y="2850777"/>
            <a:ext cx="3996878" cy="309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6911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83</Words>
  <Application>Microsoft Office PowerPoint</Application>
  <PresentationFormat>Widescreen</PresentationFormat>
  <Paragraphs>17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Sumer (Mesopotamia) </vt:lpstr>
      <vt:lpstr>PowerPoint Presentation</vt:lpstr>
      <vt:lpstr>PowerPoint Presentation</vt:lpstr>
      <vt:lpstr>Ancient Egypt </vt:lpstr>
      <vt:lpstr>PowerPoint Presentation</vt:lpstr>
      <vt:lpstr>PowerPoint Presentation</vt:lpstr>
      <vt:lpstr>PowerPoint Presentation</vt:lpstr>
      <vt:lpstr>PowerPoint Presentation</vt:lpstr>
      <vt:lpstr>Ancient India </vt:lpstr>
      <vt:lpstr>PowerPoint Presentation</vt:lpstr>
      <vt:lpstr>PowerPoint Presentation</vt:lpstr>
      <vt:lpstr>Ancient China</vt:lpstr>
      <vt:lpstr>PowerPoint Presentation</vt:lpstr>
      <vt:lpstr>PowerPoint Presentation</vt:lpstr>
      <vt:lpstr>PowerPoint Presentation</vt:lpstr>
      <vt:lpstr>Greece </vt:lpstr>
      <vt:lpstr>PowerPoint Presentation</vt:lpstr>
      <vt:lpstr>PowerPoint Presentation</vt:lpstr>
      <vt:lpstr>PowerPoint Presentation</vt:lpstr>
      <vt:lpstr>Ancient Rome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Alston, Ashley C.</dc:creator>
  <cp:lastModifiedBy>Alston, Ashley C.</cp:lastModifiedBy>
  <cp:revision>6</cp:revision>
  <dcterms:created xsi:type="dcterms:W3CDTF">2016-06-22T11:56:10Z</dcterms:created>
  <dcterms:modified xsi:type="dcterms:W3CDTF">2016-06-22T12:41:21Z</dcterms:modified>
</cp:coreProperties>
</file>