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5036-36C7-4CA4-B033-E07D0E6A589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3B159-4859-41D8-AD80-07DA8CCF74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3762"/>
            <a:ext cx="9144000" cy="730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5867400"/>
            <a:ext cx="1295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4 and 5 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2753"/>
            <a:ext cx="8305799" cy="624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6273"/>
            <a:ext cx="8793480" cy="66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29" y="612275"/>
            <a:ext cx="7774171" cy="586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3091"/>
            <a:ext cx="8153400" cy="64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848600" cy="62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74" y="1081217"/>
            <a:ext cx="6906126" cy="531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59" y="914400"/>
            <a:ext cx="786765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07" y="570296"/>
            <a:ext cx="7654893" cy="598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84" y="396292"/>
            <a:ext cx="8560515" cy="630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1"/>
            <a:ext cx="8124143" cy="645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534400" cy="66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76088"/>
            <a:ext cx="7772400" cy="579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400175"/>
            <a:ext cx="56292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4566"/>
            <a:ext cx="7924800" cy="622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479"/>
            <a:ext cx="8534400" cy="659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147" y="252156"/>
            <a:ext cx="9031547" cy="66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58048" cy="627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631" y="838200"/>
            <a:ext cx="82697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5" y="0"/>
            <a:ext cx="91721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95" y="467815"/>
            <a:ext cx="8562005" cy="616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6" y="203154"/>
            <a:ext cx="8803134" cy="66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5001"/>
            <a:ext cx="8077200" cy="602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7864810" cy="59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9740"/>
            <a:ext cx="8534399" cy="61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34" y="304801"/>
            <a:ext cx="868753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37" y="304800"/>
            <a:ext cx="86810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3272"/>
            <a:ext cx="7924800" cy="592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6394"/>
            <a:ext cx="8153400" cy="613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26" y="533400"/>
            <a:ext cx="824921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66" y="228600"/>
            <a:ext cx="812291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62" y="304800"/>
            <a:ext cx="840398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68" y="457200"/>
            <a:ext cx="858044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6566484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611"/>
            <a:ext cx="8458200" cy="66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75512" cy="62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96" y="0"/>
            <a:ext cx="902222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405101" cy="630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02763"/>
            <a:ext cx="6934200" cy="525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0999"/>
            <a:ext cx="8272154" cy="64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24" y="433969"/>
            <a:ext cx="8669375" cy="619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83199"/>
            <a:ext cx="6857999" cy="555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On-screen Show (4:3)</PresentationFormat>
  <Paragraphs>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ashleyc.alston</dc:creator>
  <cp:lastModifiedBy>ashleyc.alston</cp:lastModifiedBy>
  <cp:revision>4</cp:revision>
  <dcterms:created xsi:type="dcterms:W3CDTF">2015-09-30T15:48:37Z</dcterms:created>
  <dcterms:modified xsi:type="dcterms:W3CDTF">2015-09-30T16:44:43Z</dcterms:modified>
</cp:coreProperties>
</file>