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50BA-C25B-4F23-B461-8749851D03E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28D7-E826-4C65-BEED-342DF2718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50BA-C25B-4F23-B461-8749851D03E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28D7-E826-4C65-BEED-342DF2718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50BA-C25B-4F23-B461-8749851D03E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28D7-E826-4C65-BEED-342DF2718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50BA-C25B-4F23-B461-8749851D03E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28D7-E826-4C65-BEED-342DF2718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50BA-C25B-4F23-B461-8749851D03E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28D7-E826-4C65-BEED-342DF2718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50BA-C25B-4F23-B461-8749851D03E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28D7-E826-4C65-BEED-342DF2718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50BA-C25B-4F23-B461-8749851D03E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28D7-E826-4C65-BEED-342DF2718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50BA-C25B-4F23-B461-8749851D03E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28D7-E826-4C65-BEED-342DF2718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50BA-C25B-4F23-B461-8749851D03E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28D7-E826-4C65-BEED-342DF2718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50BA-C25B-4F23-B461-8749851D03E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28D7-E826-4C65-BEED-342DF2718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50BA-C25B-4F23-B461-8749851D03E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28D7-E826-4C65-BEED-342DF2718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750BA-C25B-4F23-B461-8749851D03E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428D7-E826-4C65-BEED-342DF2718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Monarchy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Ruler with absolute (total) power. </a:t>
            </a:r>
          </a:p>
          <a:p>
            <a:r>
              <a:rPr lang="en-US" dirty="0" smtClean="0"/>
              <a:t>Doesn’t have to consult with nobles. Common people, or their representatives. </a:t>
            </a:r>
          </a:p>
          <a:p>
            <a:endParaRPr lang="en-US" dirty="0"/>
          </a:p>
          <a:p>
            <a:r>
              <a:rPr lang="en-US" dirty="0" smtClean="0"/>
              <a:t>Who told you </a:t>
            </a:r>
            <a:r>
              <a:rPr lang="en-US" dirty="0" err="1" smtClean="0"/>
              <a:t>you</a:t>
            </a:r>
            <a:r>
              <a:rPr lang="en-US" dirty="0" smtClean="0"/>
              <a:t> could do that???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Divine Right of 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these monarchies, the absolute rulers believed that they received their power from God and therefore, should not be challenged!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absolute monarchs in action!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St. Bartholomew’s Day Massacre, Queen Catherine</a:t>
            </a:r>
          </a:p>
          <a:p>
            <a:r>
              <a:rPr lang="en-US" dirty="0" smtClean="0"/>
              <a:t>Louis the XIV, the “Sun King”</a:t>
            </a:r>
          </a:p>
          <a:p>
            <a:pPr lvl="1"/>
            <a:r>
              <a:rPr lang="en-US" dirty="0" smtClean="0"/>
              <a:t>In control of :</a:t>
            </a:r>
          </a:p>
          <a:p>
            <a:pPr lvl="2"/>
            <a:r>
              <a:rPr lang="en-US" dirty="0" smtClean="0"/>
              <a:t>Military</a:t>
            </a:r>
          </a:p>
          <a:p>
            <a:pPr lvl="2"/>
            <a:r>
              <a:rPr lang="en-US" dirty="0" smtClean="0"/>
              <a:t>Politics</a:t>
            </a:r>
          </a:p>
          <a:p>
            <a:pPr lvl="2"/>
            <a:r>
              <a:rPr lang="en-US" dirty="0" smtClean="0"/>
              <a:t>economic initiatives</a:t>
            </a:r>
          </a:p>
          <a:p>
            <a:pPr lvl="2"/>
            <a:r>
              <a:rPr lang="en-US" dirty="0" smtClean="0"/>
              <a:t>religion</a:t>
            </a:r>
          </a:p>
          <a:p>
            <a:pPr lvl="2"/>
            <a:r>
              <a:rPr lang="en-US" dirty="0" smtClean="0"/>
              <a:t> built huge palace at Versailles and required his nobles to visit him regularly</a:t>
            </a:r>
          </a:p>
          <a:p>
            <a:pPr lvl="2"/>
            <a:r>
              <a:rPr lang="en-US" dirty="0" smtClean="0"/>
              <a:t>encouraged his subjects to dress a certain way, eat a certain way, and gamble. </a:t>
            </a:r>
          </a:p>
          <a:p>
            <a:pPr lvl="1"/>
            <a:r>
              <a:rPr lang="en-US" dirty="0" smtClean="0"/>
              <a:t>As nobles grew poorer, the more they depended on Louis XIV.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absolute monarchy in action cont.!!!!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 the Great</a:t>
            </a:r>
          </a:p>
          <a:p>
            <a:pPr lvl="1"/>
            <a:r>
              <a:rPr lang="en-US" dirty="0" smtClean="0"/>
              <a:t>In an effort to “Westernize Russia”, he put a tax on beards. He felt beards were not a modern look for his people and wanted them to look like the clean shaven people from Europe.</a:t>
            </a:r>
          </a:p>
          <a:p>
            <a:pPr lvl="1"/>
            <a:r>
              <a:rPr lang="en-US" dirty="0" smtClean="0"/>
              <a:t>What does this demonstrate?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what's a limited monarchy?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Whats</a:t>
            </a:r>
            <a:r>
              <a:rPr lang="en-US" dirty="0" smtClean="0"/>
              <a:t> the word limited mean?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Limited monarchy places restrictions (limits) on the kings power.</a:t>
            </a:r>
          </a:p>
          <a:p>
            <a:r>
              <a:rPr lang="en-US" dirty="0" smtClean="0"/>
              <a:t>Example of limited monarchy:</a:t>
            </a:r>
          </a:p>
          <a:p>
            <a:pPr lvl="1"/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endParaRPr lang="en-US" dirty="0" smtClean="0"/>
          </a:p>
          <a:p>
            <a:r>
              <a:rPr lang="en-US" dirty="0" smtClean="0"/>
              <a:t>Limited monarchy leads way to constitutional monarchy.</a:t>
            </a:r>
          </a:p>
          <a:p>
            <a:r>
              <a:rPr lang="en-US" dirty="0" smtClean="0"/>
              <a:t>Example of this:</a:t>
            </a:r>
          </a:p>
          <a:p>
            <a:pPr lvl="1"/>
            <a:r>
              <a:rPr lang="en-US" dirty="0" smtClean="0"/>
              <a:t>English bill of Rights: (placed restrictions of the king)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Absolute Monarchy Quiz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What is an absolute monarchy?</a:t>
            </a:r>
          </a:p>
          <a:p>
            <a:pPr marL="51435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i="1" dirty="0" smtClean="0"/>
              <a:t>“un roi, une loi, une </a:t>
            </a:r>
            <a:r>
              <a:rPr lang="en-US" sz="3500" i="1" dirty="0" smtClean="0"/>
              <a:t>foi”— </a:t>
            </a:r>
            <a:r>
              <a:rPr lang="en-US" sz="3500" i="1" dirty="0" smtClean="0"/>
              <a:t>“ one king, one law, one </a:t>
            </a:r>
            <a:r>
              <a:rPr lang="en-US" sz="3500" i="1" dirty="0" smtClean="0"/>
              <a:t>religion”, </a:t>
            </a:r>
            <a:r>
              <a:rPr lang="en-US" sz="3500" dirty="0" smtClean="0"/>
              <a:t>was a quote from which monarch in Europe who is the best example of an Absolute </a:t>
            </a:r>
            <a:br>
              <a:rPr lang="en-US" sz="3500" dirty="0" smtClean="0"/>
            </a:br>
            <a:r>
              <a:rPr lang="en-US" sz="3500" dirty="0" smtClean="0"/>
              <a:t>Monarch? (Charles V, Louis XIV, Peter the Great, or Charles I)</a:t>
            </a:r>
          </a:p>
          <a:p>
            <a:pPr marL="51435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What is Divine Right, or Divine Right of Kings?</a:t>
            </a:r>
          </a:p>
          <a:p>
            <a:pPr marL="51435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What did Louis the XIV mean when he called himself the “Sun King”?</a:t>
            </a:r>
          </a:p>
          <a:p>
            <a:pPr marL="51435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What was Westernization, and who wanted to apply this to Russia?</a:t>
            </a:r>
          </a:p>
          <a:p>
            <a:pPr marL="51435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What document was written in England in 1215, who was forced to sign it, and what did it do?</a:t>
            </a:r>
          </a:p>
          <a:p>
            <a:pPr marL="51435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What is parliament? Its like what in the United States</a:t>
            </a:r>
            <a:r>
              <a:rPr lang="en-US" sz="35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Based on the actions of Charles I in England, what document was written in the mid 1600s that required the king to consult with parliament? </a:t>
            </a:r>
          </a:p>
          <a:p>
            <a:pPr marL="514350" indent="-514350">
              <a:buFont typeface="+mj-lt"/>
              <a:buAutoNum type="arabicPeriod"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After </a:t>
            </a:r>
            <a:r>
              <a:rPr lang="en-US" sz="3500" dirty="0" smtClean="0"/>
              <a:t>this document (answer to </a:t>
            </a:r>
            <a:r>
              <a:rPr lang="en-US" sz="3500" dirty="0" smtClean="0"/>
              <a:t>#8) </a:t>
            </a:r>
            <a:r>
              <a:rPr lang="en-US" sz="3500" dirty="0" smtClean="0"/>
              <a:t>was written, England is no longer an Absolute Monarchy but a what</a:t>
            </a:r>
            <a:r>
              <a:rPr lang="en-US" sz="3500" dirty="0" smtClean="0"/>
              <a:t>?</a:t>
            </a:r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None/>
            </a:pPr>
            <a:r>
              <a:rPr lang="en-US" sz="3500" dirty="0" smtClean="0"/>
              <a:t>Bonus</a:t>
            </a:r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AutoNum type="arabicPeriod"/>
            </a:pPr>
            <a:r>
              <a:rPr lang="en-US" sz="3500" dirty="0" smtClean="0"/>
              <a:t>Who put a tax on beards (1 point)</a:t>
            </a:r>
          </a:p>
          <a:p>
            <a:pPr marL="514350" indent="-514350">
              <a:buAutoNum type="arabicPeriod"/>
            </a:pPr>
            <a:r>
              <a:rPr lang="en-US" sz="3500" dirty="0" smtClean="0"/>
              <a:t>Which country broke out in a civil war over forced taxes? (2 points)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What do you think Jay-Z meant by his album </a:t>
            </a:r>
            <a:r>
              <a:rPr lang="en-US" sz="3500" i="1" dirty="0" smtClean="0"/>
              <a:t>Magna Carta Holy Grail</a:t>
            </a:r>
            <a:r>
              <a:rPr lang="en-US" sz="3500" dirty="0" smtClean="0"/>
              <a:t>, now that you know what these things are in historical context? (5 points for  a really great analysis. 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291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Absolute Monarchy</vt:lpstr>
      <vt:lpstr>Divine Right of Kings</vt:lpstr>
      <vt:lpstr>Examples of absolute monarchs in action!</vt:lpstr>
      <vt:lpstr>Examples of absolute monarchy in action cont.!!!!</vt:lpstr>
      <vt:lpstr>So what's a limited monarchy?</vt:lpstr>
      <vt:lpstr>Slide 7</vt:lpstr>
      <vt:lpstr>Absolute Monarchy Quiz 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Monarchy</dc:title>
  <dc:creator>pete</dc:creator>
  <cp:lastModifiedBy>pete</cp:lastModifiedBy>
  <cp:revision>38</cp:revision>
  <dcterms:created xsi:type="dcterms:W3CDTF">2012-12-03T14:04:09Z</dcterms:created>
  <dcterms:modified xsi:type="dcterms:W3CDTF">2013-12-04T19:16:43Z</dcterms:modified>
</cp:coreProperties>
</file>